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FECEE-66FE-471A-A934-9C101A641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8E1A4-5C15-448F-99A5-DD4294F89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3153133"/>
              </p:ext>
            </p:extLst>
          </p:nvPr>
        </p:nvGraphicFramePr>
        <p:xfrm>
          <a:off x="457200" y="1731963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36244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69041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284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1243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7378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350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4803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3000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7480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5335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25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16:41:42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https://scontent-iad3-1.cdninstagram.com/v/t51.29350-15/108138561_153278522993163_6880885729745160621_n.jpg?_nc_cat=100&amp;_nc_sid=8ae9d6&amp;_nc_ohc=xRd_4Hn0t6EAX_a10U0&amp;_nc_ht=scontent-iad3-1.cdninstagram.com&amp;oh=8281ef7a5c2a797cb770d74c0a961e23&amp;oe=5F34B944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18:01:07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182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41DF5-BEBA-4B3B-998F-108AF1173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780188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F0FCC-DE9F-4521-8FCC-5745DBDF3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2E36C-78C0-405C-AE74-9527C6D78A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925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081347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00927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1725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941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327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411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8019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464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4934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2872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68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16:42:11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https://scontent-iad3-1.cdninstagram.com/v/t51.29350-15/109207789_287391926028037_575436510384916070_n.jpg?_nc_cat=107&amp;_nc_sid=8ae9d6&amp;_nc_ohc=ajzNJ2DD1Q4AX9v3VIw&amp;_nc_ht=scontent-iad3-1.cdninstagram.com&amp;oh=7c0831563352044fc0753f217101dd2b&amp;oe=5F34D1B9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18:01:07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054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5D982-96F8-45D0-9EC9-77753DE7C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4221543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25037-A7FF-4A18-8D65-7C6BA70A8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E6922D-89B9-4F46-B215-415A135C76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8238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58449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18247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345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5294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270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764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2124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6480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8135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6574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10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16:42:44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https://scontent-iad3-1.cdninstagram.com/v/t51.29350-15/109365002_576825959647011_9195352293731200865_n.jpg?_nc_cat=108&amp;_nc_sid=8ae9d6&amp;_nc_ohc=4qhkYN55OssAX-7iSzn&amp;_nc_ht=scontent-iad3-1.cdninstagram.com&amp;oh=3fe92cc5812a45733d26d6e43a6f54cd&amp;oe=5F34BE77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18:01:07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904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29B51-84CD-4BFC-AED6-2EAF388D4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271363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5DCFF-5B70-49E8-BBC1-D431BE505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2DACC-10CE-40A1-B45A-819824D7A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8379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62863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88147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480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126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9104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8156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9558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6981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271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195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561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16:42:33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https://scontent-iad3-1.cdninstagram.com/v/t51.29350-15/107919167_639789513293745_7440852256161983082_n.jpg?_nc_cat=108&amp;_nc_sid=8ae9d6&amp;_nc_ohc=iXLobpYr39EAX_uUgNA&amp;_nc_ht=scontent-iad3-1.cdninstagram.com&amp;oh=0564beecb670beb03d96e65136806773&amp;oe=5F34A868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18:01:07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004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F50CF-3AD8-4538-8F16-8B289CEF3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01660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2788F-EDD3-410F-BCDE-FDF75EBBB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D3C110-D390-462E-8056-1431384CDD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7261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898489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52175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798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3417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504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506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727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7808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2652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505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28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16:40:25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https://scontent-iad3-1.cdninstagram.com/v/t51.29350-15/108165597_585305268823851_3912841483739299777_n.jpg?_nc_cat=103&amp;_nc_sid=8ae9d6&amp;_nc_ohc=GlXU1p_pSV0AX8U-hnl&amp;_nc_ht=scontent-iad3-1.cdninstagram.com&amp;oh=0653719c3e21106fccd6539936ffa4f0&amp;oe=5F36ED5F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18:01:07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494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A4AFC-833F-4608-8A9A-99AB2CE59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057822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CDF9D-A843-45D2-B996-244F51AD7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0614D9-BA0D-4204-B169-99606AAA8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9957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410116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18852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716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639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8814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1899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89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2092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8496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5329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33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16:41:20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https://scontent-iad3-1.cdninstagram.com/v/t51.29350-15/110688721_588947608474337_7006604220261687512_n.jpg?_nc_cat=105&amp;_nc_sid=8ae9d6&amp;_nc_ohc=fD-TR0S4DCMAX-jADBz&amp;_nc_ht=scontent-iad3-1.cdninstagram.com&amp;oh=c2033ca38ef7d60d4c81ed604577718e&amp;oe=5F34448A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18:01:07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802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1DC91-30C5-4A1F-A7B5-BABB493EE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956904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468CB-3D06-4C8D-875E-14FDD5813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D3665C-C0BB-4E46-99AE-1AADE51A7B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9807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434547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55292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7551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239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837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774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8237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757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104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0304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00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16:41:28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https://scontent-iad3-1.cdninstagram.com/v/t51.29350-15/108461859_371334920500728_5349737696149663606_n.jpg?_nc_cat=106&amp;_nc_sid=8ae9d6&amp;_nc_ohc=cSGSnZjyS8AAX9tcefh&amp;_nc_ht=scontent-iad3-1.cdninstagram.com&amp;oh=936b74e69b7b16c9f53fd8b471a72652&amp;oe=5F35E4F4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18:01:07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282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E2021-5161-4006-AF1A-8D1879050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49095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B207F-4EA5-45F5-B5A3-75B621FD9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F022C0-612F-4B36-AF9F-284BDCF13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2989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71330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4307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949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350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339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4535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019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6125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8505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818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5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16:41:35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https://scontent-iad3-1.cdninstagram.com/v/t51.29350-15/109557921_3031385786958177_7035860375228114485_n.jpg?_nc_cat=106&amp;_nc_sid=8ae9d6&amp;_nc_ohc=lsiFwrTJZL0AX8sGH06&amp;_nc_ht=scontent-iad3-1.cdninstagram.com&amp;oh=3894da328a55c9bede0d3a8020ab8dee&amp;oe=5F35BBF8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18:01:07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214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0FCEE-0AB2-4440-A89E-CE74ADEBF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830112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920CE-B416-44B7-8E62-42ADE4ABC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8683BB-430A-4738-BF8E-046F7D06D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1200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120505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7906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528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817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3186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7855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5911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7189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1507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0854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29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16:42:26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https://scontent-iad3-1.cdninstagram.com/v/t51.29350-15/108083053_909752372859263_2472845476869490129_n.jpg?_nc_cat=100&amp;_nc_sid=8ae9d6&amp;_nc_ohc=Ilct5sIgoioAX8h1llN&amp;_nc_ht=scontent-iad3-1.cdninstagram.com&amp;oh=ea63699fcda3b71c8e07c8328b6d5c52&amp;oe=5F341A9D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18:01:07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643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E3130-5645-4544-8E9D-46F6CE6DB2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980885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87718-240D-43EE-B004-767E9AE12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142E66-8061-4A62-B0FC-9353D50C72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9600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479655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11695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7960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3193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257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8147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3854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2946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8220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1521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27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16:41:57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https://scontent-iad3-1.cdninstagram.com/v/t51.29350-15/108836000_278708876894423_8865762957101033535_n.jpg?_nc_cat=101&amp;_nc_sid=8ae9d6&amp;_nc_ohc=0BJVg3pystsAX_wRXyd&amp;_nc_ht=scontent-iad3-1.cdninstagram.com&amp;oh=1a303afa445d1838ff33cb42aaed41e9&amp;oe=5F3713CE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18:01:07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321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9D2C3-6112-4411-B8A1-CF0B7027C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362448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FCE75-8980-498E-AA6D-F7683C63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83DC3-E7FC-4CD2-A48A-B5F8718A46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916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248674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89160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6019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4197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009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1366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8548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501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540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52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89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16:37:01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https://scontent-iad3-1.cdninstagram.com/v/t51.29350-15/107951074_642341563035171_1990409396086310736_n.jpg?_nc_cat=108&amp;_nc_sid=8ae9d6&amp;_nc_ohc=XpVxJr9c66wAX99ddTt&amp;_nc_ht=scontent-iad3-1.cdninstagram.com&amp;oh=60eff0ae45f24c4988dfcc5e58698a8e&amp;oe=5F36AB6B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21:31:58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50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FC409-D0AA-48AB-A3A7-354B4E315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05857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ABB1D-6A09-4883-A2A2-463A41741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3BE2D4-5211-4711-B8A4-7AF70516C5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5934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6478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10805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8958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122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946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976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563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6817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9520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5639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2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18:18:46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https://scontent-iad3-1.cdninstagram.com/v/t51.29350-15/108037276_744742776297874_4696741808293595891_n.jpg?_nc_cat=107&amp;_nc_sid=8ae9d6&amp;_nc_ohc=Igu-Sug8G_kAX8INQVT&amp;_nc_ht=scontent-iad3-1.cdninstagram.com&amp;oh=bf74d51a67a4867503c2ae0d4bec755e&amp;oe=5F377827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21:31:58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172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53E9B-BEAA-4FE2-AB01-B2C8E82BC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081369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6D5A0-66DD-4C0A-B99E-41E83C6A0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698B7F-ED52-4E46-87F4-CEEC31AB2D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620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16288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42471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115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170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834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6621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3315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839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761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143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09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18:18:17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https://scontent-iad3-1.cdninstagram.com/v/t51.29350-15/107818406_370013273971453_1344981514260239022_n.jpg?_nc_cat=104&amp;_nc_sid=8ae9d6&amp;_nc_ohc=MQ9llGB1BZAAX9F1BvN&amp;_nc_ht=scontent-iad3-1.cdninstagram.com&amp;oh=b18235cf716360ad50f17fe8182ccf99&amp;oe=5F361C6B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21:31:58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407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79DCD-911B-4F7F-A041-5504C25CA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968915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B973B-728E-4FBB-8CC3-A1376D71F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27863-8254-42E9-B653-09E0FA64CE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585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026540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80174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692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232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6842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5204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215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913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453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3495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2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16:36:37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https://scontent-iad3-1.cdninstagram.com/v/t51.29350-15/107869648_2405625416409123_417756037420053422_n.jpg?_nc_cat=100&amp;_nc_sid=8ae9d6&amp;_nc_ohc=K4Qg91Pyq_4AX9SCpzT&amp;_nc_ht=scontent-iad3-1.cdninstagram.com&amp;oh=09a83b0b5e2f21a8edfd2c5e45e92f6f&amp;oe=5F368A48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21:31:58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389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B2EE4-A263-4931-AA14-A17CEA89BF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446019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05B8A-2E80-4E9C-9587-A0933787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3D5FB9-A678-447A-BBBA-15AA029EE8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376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29693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88679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9557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808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1893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245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352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8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0252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955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68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16:38:47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https://scontent-iad3-1.cdninstagram.com/v/t51.29350-15/108520453_297856441640983_877036036027394139_n.jpg?_nc_cat=104&amp;_nc_sid=8ae9d6&amp;_nc_ohc=iTKtI8Ei8bgAX-W_Tgv&amp;_nc_ht=scontent-iad3-1.cdninstagram.com&amp;oh=ba3b8ab81fe68692f6cd45f3bf8b0ab2&amp;oe=5F365B7B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21:31:58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122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7C7E1-11D3-423E-9D4C-9A03D60AC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193909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CB2AA-65B5-4BFD-86F5-334C5B7D5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A758EB-9D63-43F7-8566-AA4F5D5DDD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664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704524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24211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6898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9959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1173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4831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8061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6082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071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148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6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16:38:26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https://scontent-iad3-1.cdninstagram.com/v/t51.29350-15/108991778_123602586073070_1849766508475678452_n.jpg?_nc_cat=105&amp;_nc_sid=8ae9d6&amp;_nc_ohc=7I_uCKAgxJQAX8aNlqq&amp;_nc_ht=scontent-iad3-1.cdninstagram.com&amp;oh=d6ef2e094cc574873ae12feac8671cbd&amp;oe=5F37AF1F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21:31:58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186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48EAD-9CD7-4EAD-9494-3DF7F38F5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261010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0B854-FBE6-471B-B5AB-49420AE49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9E8E94-6778-460C-B836-96D1EC459A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511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308484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10901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4478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4644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3693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8391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7814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4762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9273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507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24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16:38:08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https://scontent-iad3-1.cdninstagram.com/v/t51.29350-15/109827088_1129054727469487_5847620851376030011_n.jpg?_nc_cat=108&amp;_nc_sid=8ae9d6&amp;_nc_ohc=1rinYyw26fAAX-Mjj_k&amp;_nc_ht=scontent-iad3-1.cdninstagram.com&amp;oh=194784d4ba64879525a88b44cdfff486&amp;oe=5F3509AA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21:31:58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552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DDA61-201C-4529-BC8D-BCD9A09E9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757011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A97B3-4D29-4BF6-8309-8E2097167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DAAD91-2DEF-40D5-BB89-EBE73D62A2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5600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478417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57669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542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5192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571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871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3162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429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2250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5421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12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16:37:44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https://scontent-iad3-1.cdninstagram.com/v/t51.29350-15/108186984_165638661850399_1097064340833832191_n.jpg?_nc_cat=108&amp;_nc_sid=8ae9d6&amp;_nc_ohc=9PocEWoIp6EAX88RuLo&amp;_nc_ht=scontent-iad3-1.cdninstagram.com&amp;oh=5e1bd0053cefb76e30312df8dba49223&amp;oe=5F36A099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21:31:58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320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7EBA0-A07E-4115-AAC1-55D076F12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770082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14AA0-E41F-4DD6-AF51-17C0F1C60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DEB2B-A964-4E9E-8194-D1E7E296DE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437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07185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80580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320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654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7847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9952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633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380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45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7884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38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16:37:26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https://scontent-iad3-1.cdninstagram.com/v/t51.29350-15/110024080_292290342008962_1759035740222401575_n.jpg?_nc_cat=100&amp;_nc_sid=8ae9d6&amp;_nc_ohc=qFzlf-RxQqYAX8ze7K_&amp;_nc_ht=scontent-iad3-1.cdninstagram.com&amp;oh=d64d7d345b933bcbadf1bdbca1f59a79&amp;oe=5F35A6D9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21:31:58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486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6DED8-B250-4ACD-BC9E-E4DF7F548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56987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CC750-9A3E-4DFF-8CB7-DC12272E0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28EBCA-846A-4ED5-9542-864128C9E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2764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342990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65088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959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4528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8546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958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1670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664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9610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221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69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21:56:44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https://scontent-iad3-1.cdninstagram.com/v/t51.29350-15/109240308_1361593874051894_3052049056286551911_n.jpg?_nc_cat=107&amp;_nc_sid=8ae9d6&amp;_nc_ohc=1POP79aJOSQAX9D7ZW7&amp;_nc_ht=scontent-iad3-1.cdninstagram.com&amp;oh=21248c3d35e22f53339117b0f53c2586&amp;oe=5F38A386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21:30:49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985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7F88F-ECFC-409D-B6A9-E6210511A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59090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D486F-1DFD-4CB5-9D93-3B40FF650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85514D-17FD-43F5-A0A6-7F3A610E1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287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523381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35423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9016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6430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4451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8510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66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6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576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7860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41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21:57:44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https://scontent-iad3-1.cdninstagram.com/v/t51.29350-15/108151857_914929262325120_1994628998298154916_n.jpg?_nc_cat=106&amp;_nc_sid=8ae9d6&amp;_nc_ohc=y2kpSWRLp9EAX_v6dAv&amp;_nc_ht=scontent-iad3-1.cdninstagram.com&amp;oh=4d10b31c49a7e64cd9f8f66b593770b2&amp;oe=5F36C4E7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21:30:49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514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DD2A8-B311-4B6A-B45B-656C65ECF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730916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5E6F6-69F3-4AA4-B9CE-C40EE7293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0BF284-80BB-4890-9474-55F8A5D901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561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761940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37025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9785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072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6179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811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693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082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095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1938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03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21:57:28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https://scontent-iad3-1.cdninstagram.com/v/t51.29350-15/108563566_687223285160885_9019747177512623743_n.jpg?_nc_cat=108&amp;_nc_sid=8ae9d6&amp;_nc_ohc=R1oxnY74TyUAX8-iCGF&amp;_nc_ht=scontent-iad3-1.cdninstagram.com&amp;oh=0b1633187a99d3f47c82f8a6c14f2b5f&amp;oe=5F35FBF4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21:30:49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38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95E41-6215-41E9-96AB-19157D70FB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7463065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8DD80-4AD3-4995-9796-D79EB0F4D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57132F-C0BA-4086-9AC0-93F953F1B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2102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32445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9669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4786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838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8868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857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983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751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678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532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4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21:57:10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https://scontent-iad3-1.cdninstagram.com/v/t51.29350-15/109517313_608604566437745_4066616672826864857_n.jpg?_nc_cat=100&amp;_nc_sid=8ae9d6&amp;_nc_ohc=er2EdMX40eoAX--FacB&amp;_nc_ht=scontent-iad3-1.cdninstagram.com&amp;oh=e312d3ffc17cb4ed1156456f04b98a4a&amp;oe=5F387149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21:30:49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636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ADE79-68B6-43D6-A319-7D9048063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4210861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94D0F-0E00-43E5-9F17-35B67EB8E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A4401-1536-4DD5-82A5-DB81DD1B69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300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831127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44890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016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6977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367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357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271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254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101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3288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11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21:55:46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https://scontent-iad3-1.cdninstagram.com/v/t51.29350-15/107910579_799912804166668_8763368990813384409_n.jpg?_nc_cat=107&amp;_nc_sid=8ae9d6&amp;_nc_ohc=N-6-mOVqOUMAX-D9MN1&amp;_nc_ht=scontent-iad3-1.cdninstagram.com&amp;oh=3a63855a541dd5c7aa3af9653051adbe&amp;oe=5F3619AF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21:30:49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499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B1BE7-5013-4521-A708-FDA829F03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71299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A7C5-9A49-4203-B81D-C28C5F5AC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039514-C7AF-4348-9FCB-E6D398F82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361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364849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66499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829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4570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977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458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7419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506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5681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0778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44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21:56:28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https://scontent-iad3-1.cdninstagram.com/v/t51.29350-15/106912042_297441145021044_4330540105494640282_n.jpg?_nc_cat=107&amp;_nc_sid=8ae9d6&amp;_nc_ohc=IOtUa4g80HkAX91PamO&amp;_nc_ht=scontent-iad3-1.cdninstagram.com&amp;oh=196ac8961560cdee130814ddf13a1007&amp;oe=5F3918CD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21:30:49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573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34088-DB79-4E9A-BF82-680618C01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9750810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2399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Samsung KSA (4) - 1 of 25</vt:lpstr>
      <vt:lpstr>Instagram Stories Table  | Samsung KSA (4) - 2 of 25</vt:lpstr>
      <vt:lpstr>Instagram Stories Table  | Samsung KSA (4) - 3 of 25</vt:lpstr>
      <vt:lpstr>Instagram Stories Table  | Samsung KSA (4) - 4 of 25</vt:lpstr>
      <vt:lpstr>Instagram Stories Table  | Samsung KSA (4) - 5 of 25</vt:lpstr>
      <vt:lpstr>Instagram Stories Table  | Samsung KSA (4) - 6 of 25</vt:lpstr>
      <vt:lpstr>Instagram Stories Table  | Samsung KSA (4) - 7 of 25</vt:lpstr>
      <vt:lpstr>Instagram Stories Table  | Samsung KSA (4) - 8 of 25</vt:lpstr>
      <vt:lpstr>Instagram Stories Table  | Samsung KSA (4) - 9 of 25</vt:lpstr>
      <vt:lpstr>Instagram Stories Table  | Samsung KSA (4) - 10 of 25</vt:lpstr>
      <vt:lpstr>Instagram Stories Table  | Samsung KSA (4) - 11 of 25</vt:lpstr>
      <vt:lpstr>Instagram Stories Table  | Samsung KSA (4) - 12 of 25</vt:lpstr>
      <vt:lpstr>Instagram Stories Table  | Samsung KSA (4) - 13 of 25</vt:lpstr>
      <vt:lpstr>Instagram Stories Table  | Samsung KSA (4) - 14 of 25</vt:lpstr>
      <vt:lpstr>Instagram Stories Table  | Samsung KSA (4) - 15 of 25</vt:lpstr>
      <vt:lpstr>Instagram Stories Table  | Samsung KSA (4) - 16 of 25</vt:lpstr>
      <vt:lpstr>Instagram Stories Table  | Samsung KSA (4) - 17 of 25</vt:lpstr>
      <vt:lpstr>Instagram Stories Table  | Samsung KSA (4) - 18 of 25</vt:lpstr>
      <vt:lpstr>Instagram Stories Table  | Samsung KSA (4) - 19 of 25</vt:lpstr>
      <vt:lpstr>Instagram Stories Table  | Samsung KSA (4) - 20 of 25</vt:lpstr>
      <vt:lpstr>Instagram Stories Table  | Samsung KSA (4) - 21 of 25</vt:lpstr>
      <vt:lpstr>Instagram Stories Table  | Samsung KSA (4) - 22 of 25</vt:lpstr>
      <vt:lpstr>Instagram Stories Table  | Samsung KSA (4) - 23 of 25</vt:lpstr>
      <vt:lpstr>Instagram Stories Table  | Samsung KSA (4) - 24 of 25</vt:lpstr>
      <vt:lpstr>Instagram Stories Table  | Samsung KSA (4)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Samsung KSA (4) - 1 of 25</dc:title>
  <dc:creator>Frederik Peiniger</dc:creator>
  <cp:lastModifiedBy>Frederik Peiniger</cp:lastModifiedBy>
  <cp:revision>1</cp:revision>
  <dcterms:created xsi:type="dcterms:W3CDTF">2020-08-16T08:37:54Z</dcterms:created>
  <dcterms:modified xsi:type="dcterms:W3CDTF">2020-08-16T08:41:17Z</dcterms:modified>
</cp:coreProperties>
</file>