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35A3-154E-42F0-8455-FD383ACF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263FF5-F6D8-4C84-9B97-42B650C14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279792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95054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6098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779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408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546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774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13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41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171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136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1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16:11:05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https://scontent-iad3-1.cdninstagram.com/v/t51.29350-15/117424621_2359998607639739_5037450621627073952_n.jpg?_nc_cat=111&amp;_nc_sid=8ae9d6&amp;_nc_ohc=0JRKc9QmpQ4AX-wly2f&amp;_nc_ht=scontent-iad3-1.cdninstagram.com&amp;oh=e41145b6c7090dcefccd2ea8b08ba992&amp;oe=5F5C25CC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96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E0A17-B89E-4DD5-84C0-A35392617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9262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D29D-CE00-4DBA-90A9-57CFE80F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287E1-8233-4476-B85A-A37D11437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299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24694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27382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431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071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224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350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489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51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265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272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3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16:10:32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@osama.rk  @____m1m0____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https://scontent-iad3-1.cdninstagram.com/v/t51.29350-15/117305441_156431386089047_3886743842853392398_n.jpg?_nc_cat=109&amp;_nc_sid=8ae9d6&amp;_nc_ohc=kGtzB6VTrNYAX_0FnZi&amp;_nc_ht=scontent-iad3-1.cdninstagram.com&amp;oh=05b125a59072e973b83394834ad8d9d5&amp;oe=5F5C4C6C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888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CABCA-91DF-47BC-BE88-18DDAF1C2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62758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3C988-2099-49DD-A2BE-A9C43DFF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ADC29-28FB-4887-A835-150D63C33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557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678407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62238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546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490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039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503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357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41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173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04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51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https://scontent-iad3-1.cdninstagram.com/v/t51.29350-15/117533414_221731379194828_2964658578571259554_n.jpg?_nc_cat=111&amp;_nc_sid=8ae9d6&amp;_nc_ohc=lykKp5zjaG0AX_o_olT&amp;_nc_ht=scontent-iad3-1.cdninstagram.com&amp;oh=4a4c3847b6c08ad1b77039b4601d65a5&amp;oe=5F5AF711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31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D2D8E-97EA-49DF-A0EF-BF3902D58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906529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963D-6D30-4545-BEB8-6DDCF0CC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E8ABE-99C1-410A-8788-85CBD0425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779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479440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8593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392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569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59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794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244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825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089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7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7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16:06:24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@k.hadi2000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https://scontent-iad3-1.cdninstagram.com/v/t51.29350-15/117680039_600980217284287_8593490228732755563_n.jpg?_nc_cat=106&amp;_nc_sid=8ae9d6&amp;_nc_ohc=1zWwSpZ5ShoAX_EYgUt&amp;_nc_ht=scontent-iad3-1.cdninstagram.com&amp;oh=a5e69ecb555970ce17c7228c07d1ba05&amp;oe=5F5B8BD8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52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DB906-7488-4577-AED2-150CC39F7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393672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BE6F-90CC-42ED-92A1-46B3DB3A1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DE206-6A44-4C29-99D3-F3B21B30F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674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831946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3787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57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629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030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957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60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01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55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86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1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16:04:19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@hussein_binsarhan  @ameen._jha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https://scontent-iad3-1.cdninstagram.com/v/t51.29350-15/117308281_307869330632163_2932247124160968447_n.jpg?_nc_cat=100&amp;_nc_sid=8ae9d6&amp;_nc_ohc=QM-5wW7a5XoAX-d1r9n&amp;_nc_ht=scontent-iad3-1.cdninstagram.com&amp;oh=b992992680c6b65db329bced6c6177fb&amp;oe=5F5DBD6C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02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89C80-4486-4797-8A93-86A889648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68081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AD766-0BA2-47AB-922A-0A6A705F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7B29D-8E12-477F-8CE5-6F7BB63AF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499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8629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46589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775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605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365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756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602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692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484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109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5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16:02:36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@ajaj141311  @abood_16_4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https://scontent-iad3-1.cdninstagram.com/v/t51.29350-15/117371968_306616150563625_3700293189139924145_n.jpg?_nc_cat=106&amp;_nc_sid=8ae9d6&amp;_nc_ohc=QbZ-kSx-tKEAX8GATS3&amp;_nc_ht=scontent-iad3-1.cdninstagram.com&amp;oh=70c79668eb496622be7a51ea7d4a19b7&amp;oe=5F5C498B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20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DA9A6-3C26-439A-BD8F-C5B3E2C6C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11600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395E-D317-4C62-87CD-F87133CA9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61238-6C8E-4B39-82F1-54404F9901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341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152936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863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447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14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551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774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605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543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111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53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91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https://scontent-iad3-1.cdninstagram.com/v/t51.29350-15/117429723_120764149731865_4771986876960666089_n.jpg?_nc_cat=106&amp;_nc_sid=8ae9d6&amp;_nc_ohc=66GX8oJRaf4AX9Vx2xL&amp;_nc_ht=scontent-iad3-1.cdninstagram.com&amp;oh=e664883abcaef21f358b6f983bd98037&amp;oe=5F5A37D1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15:31:08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8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5AA6F-77AE-4FC1-8559-C7FEF9CF1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18936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4249E-B374-4ADC-8469-1AE1A76AF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D816B-80D2-43DB-88B0-7B1FED7A9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560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26854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512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634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347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318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13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300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24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08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https://scontent-iad3-1.cdninstagram.com/v/t51.29350-15/117197879_304460187531421_8452008222357742354_n.jpg?_nc_cat=100&amp;_nc_sid=8ae9d6&amp;_nc_ohc=yrPDmjLM3NcAX8PWOPY&amp;_nc_ht=scontent-iad3-1.cdninstagram.com&amp;oh=abc6308992a16048165c68624922803f&amp;oe=5F59D34B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183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4F191-D749-4D0A-9046-22F9512CC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3477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92BEA-2595-4A6C-8713-BD7AF5653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E547C-9A42-4FF1-9F38-9CC2FF6EB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889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59242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0404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54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527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87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688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934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50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0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23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3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08:45:54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https://scontent-iad3-1.cdninstagram.com/v/t51.29350-15/117232888_1943060025824824_5184955297172955981_n.jpg?_nc_cat=104&amp;_nc_sid=8ae9d6&amp;_nc_ohc=XzXSUHGcUk4AX931REQ&amp;_nc_ht=scontent-iad3-1.cdninstagram.com&amp;oh=e0f084c0ddfa0b817c9e53f9166c0389&amp;oe=5F57ED32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9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562E5-8D2C-48DA-BC1D-F9A6A025F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17798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50F4-9FFA-4FA4-A34B-4D086DFF4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B9B68-9B7C-4CD8-B8EC-6430D276B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826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8763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2451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00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807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55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405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78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61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27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003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6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08:46:43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Toya03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https://scontent-iad3-1.cdninstagram.com/v/t51.29350-15/117248409_164700268515891_6310439299478558934_n.jpg?_nc_cat=107&amp;_nc_sid=8ae9d6&amp;_nc_ohc=H3-1-B3P8hcAX-45sJX&amp;_nc_ht=scontent-iad3-1.cdninstagram.com&amp;oh=65ddc1138f5fe9bee84f3cb3e6db5ab1&amp;oe=5F59C1CD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4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E2B8C-9FDE-4362-84F9-279B8D350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523730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D019B-650D-4594-A0B2-D1041797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31902-A5D9-402D-B508-CA53CFE08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273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362898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70878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47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30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045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06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864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40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60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639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7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https://scontent-iad3-1.cdninstagram.com/v/t51.29350-15/117235136_749001379269220_2997346042778930577_n.jpg?_nc_cat=109&amp;_nc_sid=8ae9d6&amp;_nc_ohc=qMJnWS18o8AAX84Qz0Y&amp;_nc_ht=scontent-iad3-1.cdninstagram.com&amp;oh=0581f98e57e82d14d9c91ec9ad86626a&amp;oe=5F5A71F8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F9E8-A140-44BA-A406-65E828380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0113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889C-F97C-4F85-B071-F76BB00FC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2E092B-32D1-454E-9783-58F37D3F9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755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81743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6306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18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16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037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40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307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07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8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03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08:48:05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https://scontent-iad3-1.cdninstagram.com/v/t51.29350-15/117182885_405146513799157_5306154185967049037_n.jpg?_nc_cat=105&amp;_nc_sid=8ae9d6&amp;_nc_ohc=KviMNpggK84AX-WEHhZ&amp;_nc_ht=scontent-iad3-1.cdninstagram.com&amp;oh=105a8c5e4a5cfe895e5b0b7f0336df7b&amp;oe=5F5A8C9A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915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E17C3-CDF9-4F07-83DE-299FACE4B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63649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C9EB9-1F98-408F-AA62-62D86D407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A572C-A63E-4963-8EBE-BC3688C1C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335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38672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4107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469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749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224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960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41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610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14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664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3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08:48:43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@bekir.alj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https://scontent-iad3-1.cdninstagram.com/v/t51.29350-15/117170731_585876815436135_3454126953785647174_n.jpg?_nc_cat=104&amp;_nc_sid=8ae9d6&amp;_nc_ohc=pROgu-VuayEAX8IBj-9&amp;_nc_ht=scontent-iad3-1.cdninstagram.com&amp;oh=84d367bdf952cb26cfc38691330803d4&amp;oe=5F59425D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9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180A1-9F12-4A33-A6EB-C805E9517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943773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0D316-3B83-44DC-B2D2-D27DACBE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40035-8554-44D8-876D-66B28EF0B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646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61916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3853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197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95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533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735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092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49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446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51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0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14:45:48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https://scontent-iad3-1.cdninstagram.com/v/t51.36329-15/117348041_643343573230953_7763773233070032260_n.jpg?_nc_cat=100&amp;_nc_sid=8ae9d6&amp;_nc_ohc=QwVM1B4Bz5oAX8HCB8r&amp;_nc_ht=scontent-iad3-1.cdninstagram.com&amp;oh=fc2a215a0148d1e0a48f6e89309952fd&amp;oe=5F57B592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14:31:30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4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76411-725A-4954-B123-7BFB0A6CA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225505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0B88-131C-4033-BF25-C91C89D4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ABDD1-D63E-4585-9CAA-565975638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665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71899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908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43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17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352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476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064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07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519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75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60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12:08:15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https://scontent-iad3-1.cdninstagram.com/v/t51.29350-15/117226068_1218307698530802_2777323176908453721_n.jpg?_nc_cat=100&amp;_nc_sid=8ae9d6&amp;_nc_ohc=X3LooeYr96oAX-TMB4w&amp;_nc_ht=scontent-iad3-1.cdninstagram.com&amp;oh=4d451ba488e44bc5b7da7db7e5954ebb&amp;oe=5F55DF8E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96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15D81-2F3E-4405-B243-8C8E8A036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482998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795C-6B3E-4C49-A096-04EC2229B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D19B0-0B20-4048-8C91-3530DB5E3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638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35960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95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555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31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78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053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95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493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991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295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6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https://scontent-iad3-1.cdninstagram.com/v/t51.29350-15/117342935_158480882619746_5302548516426831526_n.jpg?_nc_cat=110&amp;_nc_sid=8ae9d6&amp;_nc_ohc=tzcXH6bfgg8AX-8UuD9&amp;_nc_ht=scontent-iad3-1.cdninstagram.com&amp;oh=4c8257cb1881deaa87a06f76ec6c95ee&amp;oe=5F55B679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29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184CF-C784-4C1A-A181-4312182C4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640222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02FD-F460-4476-A294-E702862F8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AEB06-1472-46E1-9D3C-656E4ABBD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25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257422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9773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582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91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653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521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65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119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331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525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https://scontent-iad3-1.cdninstagram.com/v/t51.29350-15/117264615_291854005569778_5495928884375649857_n.jpg?_nc_cat=106&amp;_nc_sid=8ae9d6&amp;_nc_ohc=_qqgEGWGcCoAX8cGdgV&amp;_nc_ht=scontent-iad3-1.cdninstagram.com&amp;oh=24143391fa37919e70e37e66f356ca52&amp;oe=5F58549A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97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D5F2F-89C9-4052-BCD4-B7CB318C0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584178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3D01-3788-4896-BF33-2B617DB2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7282D-4E94-44E2-8853-7CD5381C7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112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337367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6657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328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201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257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98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664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6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07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83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12:14:08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@bekir.alj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https://scontent-iad3-1.cdninstagram.com/v/t51.29350-15/117335870_185534262987368_246473586148207544_n.jpg?_nc_cat=110&amp;_nc_sid=8ae9d6&amp;_nc_ohc=FHVB0WXh5YwAX9sDhHk&amp;_nc_ht=scontent-iad3-1.cdninstagram.com&amp;oh=dad4fea30149c62cb71d60618186bb94&amp;oe=5F5517D0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6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8A7AC-5658-4D11-8111-EB51D8DB8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763162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A486-37D5-4271-B8B9-37F91A9F2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B9EE0-0D37-45E9-AAE5-563913D34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5754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60077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5543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135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65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505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79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10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579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536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460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3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12:12:27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https://scontent-iad3-1.cdninstagram.com/v/t51.29350-15/117149640_180917700086172_8648850998084142051_n.jpg?_nc_cat=107&amp;_nc_sid=8ae9d6&amp;_nc_ohc=GhuqmV1t2NgAX8nz7iB&amp;_nc_ht=scontent-iad3-1.cdninstagram.com&amp;oh=c9002fbafd81e3160f69997a92761455&amp;oe=5F55997D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06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D8E54-34B3-49F6-9755-E61F4E819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937086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118E-5954-48B6-9604-7FD8B85B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84A9A-B428-460C-AA69-2F612EAF3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518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8243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97241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95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742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224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848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08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103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157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24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12:11:19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https://scontent-iad3-1.cdninstagram.com/v/t51.29350-15/117170890_216010563162798_3926341541428835158_n.jpg?_nc_cat=103&amp;_nc_sid=8ae9d6&amp;_nc_ohc=_-FIKw7meo8AX-szkIU&amp;_nc_ht=scontent-iad3-1.cdninstagram.com&amp;oh=0e504ceca22d441bda390d63e67d6839&amp;oe=5F556F1E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187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145BA-8BBD-4FA2-ACEF-F76871FCB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46577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17CA-2665-47F2-A2CC-B650317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213ED6-CDA5-4D33-A12B-E78EC9303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922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198190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2086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395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693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111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69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799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09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552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61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21:53:32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051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06C17-EE6B-40CC-8365-161A88A03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713519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DC66-07B3-4E1A-B3D0-282864261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8A5EF-19A4-427D-B952-90B4E3F9E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559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08525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52380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348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662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2076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264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56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00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85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148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91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11:25:17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تباعدوا
حفاظاً على 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https://scontent-iad3-1.cdninstagram.com/v/t51.36329-15/117302614_2737726386452139_4940590608996723654_n.jpg?_nc_cat=106&amp;_nc_sid=8ae9d6&amp;_nc_ohc=fUwJ9lHTlJIAX9-y6hS&amp;_nc_ht=scontent-iad3-1.cdninstagram.com&amp;oh=d1da88ad467d5bc86c6a4c17beead5ec&amp;oe=5F519E1C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11:06:09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07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07EA8-ECE0-4447-AACB-B225976E5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290299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CC638-7E51-4BA1-A3CB-CB5EBABB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7BCE0-4D12-4CCC-B067-D2EDE2ED3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3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74212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35936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364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315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8993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207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84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392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2743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16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81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05:47:25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https://scontent-iad3-1.cdninstagram.com/v/t51.29350-15/117053214_419460205638282_2805349320757636453_n.jpg?_nc_cat=110&amp;_nc_sid=8ae9d6&amp;_nc_ohc=zf8yPLxnZRsAX9eWKoX&amp;_nc_ht=scontent-iad3-1.cdninstagram.com&amp;oh=222544ab4031c51d2742eb074bc82608&amp;oe=5F4B4CD2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52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FB3AB-C682-417B-A60F-0E7DC1621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888663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854F-F8E8-4193-B130-11029B3D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73323-B415-46E3-AE6F-FEB427A0C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492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033934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55499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992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567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702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329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10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50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693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381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05:54:46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سعيد لك ولأحبائك من سامسونج!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https://scontent-iad3-1.cdninstagram.com/v/t51.12442-15/116157792_189498875907937_3806678532302330086_n.jpg?_nc_cat=103&amp;_nc_sid=8ae9d6&amp;_nc_ohc=1zBYO9nQORgAX_TV7zo&amp;_nc_ht=scontent-iad3-1.cdninstagram.com&amp;oh=ba7cd64a8d6f35ae799b39b75808cdac&amp;oe=5F497EBA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3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9D6D1-6B5C-4B70-A721-8983C0E89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524575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0B0D3-2BEA-42E6-805B-89C8C743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BB8F1-BE7B-48BC-8254-7889EC65D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108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91869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2625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577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774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51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68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49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67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447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71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01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https://scontent-iad3-1.cdninstagram.com/v/t51.29350-15/116268664_384431662521307_4218501173993832353_n.jpg?_nc_cat=103&amp;_nc_sid=8ae9d6&amp;_nc_ohc=YEoWrGeKeXoAX8eFVbW&amp;_nc_ht=scontent-iad3-1.cdninstagram.com&amp;oh=68edafdfeea1103da551422b11cf1638&amp;oe=5F4B86AF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39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F5FDC-9779-4852-AB84-99EA83D6A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147207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2330</Words>
  <Application>Microsoft Office PowerPoint</Application>
  <PresentationFormat>On-screen Show (4:3)</PresentationFormat>
  <Paragraphs>546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Samsung KSA (4) - 1 of 25</vt:lpstr>
      <vt:lpstr>Instagram Stories Table  | Samsung KSA (4) - 2 of 25</vt:lpstr>
      <vt:lpstr>Instagram Stories Table  | Samsung KSA (4) - 3 of 25</vt:lpstr>
      <vt:lpstr>Instagram Stories Table  | Samsung KSA (4) - 4 of 25</vt:lpstr>
      <vt:lpstr>Instagram Stories Table  | Samsung KSA (4) - 5 of 25</vt:lpstr>
      <vt:lpstr>Instagram Stories Table  | Samsung KSA (4) - 6 of 25</vt:lpstr>
      <vt:lpstr>Instagram Stories Table  | Samsung KSA (4) - 7 of 25</vt:lpstr>
      <vt:lpstr>Instagram Stories Table  | Samsung KSA (4) - 8 of 25</vt:lpstr>
      <vt:lpstr>Instagram Stories Table  | Samsung KSA (4) - 9 of 25</vt:lpstr>
      <vt:lpstr>Instagram Stories Table  | Samsung KSA (4) - 10 of 25</vt:lpstr>
      <vt:lpstr>Instagram Stories Table  | Samsung KSA (4) - 11 of 25</vt:lpstr>
      <vt:lpstr>Instagram Stories Table  | Samsung KSA (4) - 12 of 25</vt:lpstr>
      <vt:lpstr>Instagram Stories Table  | Samsung KSA (4) - 13 of 25</vt:lpstr>
      <vt:lpstr>Instagram Stories Table  | Samsung KSA (4) - 14 of 25</vt:lpstr>
      <vt:lpstr>Instagram Stories Table  | Samsung KSA (4) - 15 of 25</vt:lpstr>
      <vt:lpstr>Instagram Stories Table  | Samsung KSA (4) - 16 of 25</vt:lpstr>
      <vt:lpstr>Instagram Stories Table  | Samsung KSA (4) - 17 of 25</vt:lpstr>
      <vt:lpstr>Instagram Stories Table  | Samsung KSA (4) - 18 of 25</vt:lpstr>
      <vt:lpstr>Instagram Stories Table  | Samsung KSA (4) - 19 of 25</vt:lpstr>
      <vt:lpstr>Instagram Stories Table  | Samsung KSA (4) - 20 of 25</vt:lpstr>
      <vt:lpstr>Instagram Stories Table  | Samsung KSA (4) - 21 of 25</vt:lpstr>
      <vt:lpstr>Instagram Stories Table  | Samsung KSA (4) - 22 of 25</vt:lpstr>
      <vt:lpstr>Instagram Stories Table  | Samsung KSA (4) - 23 of 25</vt:lpstr>
      <vt:lpstr>Instagram Stories Table  | Samsung KSA (4) - 24 of 25</vt:lpstr>
      <vt:lpstr>Instagram Stories Table  | Samsung KSA (4)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Samsung KSA (4) - 1 of 25</dc:title>
  <dc:creator>Frederik Peiniger</dc:creator>
  <cp:lastModifiedBy>Frederik Peiniger</cp:lastModifiedBy>
  <cp:revision>1</cp:revision>
  <dcterms:created xsi:type="dcterms:W3CDTF">2020-08-16T07:37:55Z</dcterms:created>
  <dcterms:modified xsi:type="dcterms:W3CDTF">2020-08-16T07:41:21Z</dcterms:modified>
</cp:coreProperties>
</file>