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  <c:pt idx="5">
                  <c:v>44033</c:v>
                </c:pt>
                <c:pt idx="6">
                  <c:v>44034</c:v>
                </c:pt>
                <c:pt idx="7">
                  <c:v>44035</c:v>
                </c:pt>
                <c:pt idx="8">
                  <c:v>44036</c:v>
                </c:pt>
                <c:pt idx="9">
                  <c:v>44037</c:v>
                </c:pt>
                <c:pt idx="10">
                  <c:v>44038</c:v>
                </c:pt>
                <c:pt idx="11">
                  <c:v>44039</c:v>
                </c:pt>
                <c:pt idx="12">
                  <c:v>44040</c:v>
                </c:pt>
                <c:pt idx="13">
                  <c:v>44041</c:v>
                </c:pt>
                <c:pt idx="14">
                  <c:v>44042</c:v>
                </c:pt>
                <c:pt idx="15">
                  <c:v>44043</c:v>
                </c:pt>
                <c:pt idx="16">
                  <c:v>44044</c:v>
                </c:pt>
                <c:pt idx="17">
                  <c:v>44045</c:v>
                </c:pt>
                <c:pt idx="18">
                  <c:v>44046</c:v>
                </c:pt>
                <c:pt idx="19">
                  <c:v>44047</c:v>
                </c:pt>
                <c:pt idx="20">
                  <c:v>44048</c:v>
                </c:pt>
                <c:pt idx="21">
                  <c:v>44049</c:v>
                </c:pt>
                <c:pt idx="22">
                  <c:v>44050</c:v>
                </c:pt>
                <c:pt idx="23">
                  <c:v>44051</c:v>
                </c:pt>
                <c:pt idx="24">
                  <c:v>44052</c:v>
                </c:pt>
                <c:pt idx="25">
                  <c:v>44053</c:v>
                </c:pt>
                <c:pt idx="26">
                  <c:v>44054</c:v>
                </c:pt>
                <c:pt idx="27">
                  <c:v>44055</c:v>
                </c:pt>
                <c:pt idx="28">
                  <c:v>44056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384590</c:v>
                </c:pt>
                <c:pt idx="1">
                  <c:v>384744</c:v>
                </c:pt>
                <c:pt idx="2">
                  <c:v>384798</c:v>
                </c:pt>
                <c:pt idx="3">
                  <c:v>384881</c:v>
                </c:pt>
                <c:pt idx="4">
                  <c:v>385020</c:v>
                </c:pt>
                <c:pt idx="5">
                  <c:v>385102</c:v>
                </c:pt>
                <c:pt idx="6">
                  <c:v>385177</c:v>
                </c:pt>
                <c:pt idx="7">
                  <c:v>385271</c:v>
                </c:pt>
                <c:pt idx="8">
                  <c:v>385293</c:v>
                </c:pt>
                <c:pt idx="9">
                  <c:v>385391</c:v>
                </c:pt>
                <c:pt idx="10">
                  <c:v>385549</c:v>
                </c:pt>
                <c:pt idx="11">
                  <c:v>385696</c:v>
                </c:pt>
                <c:pt idx="12">
                  <c:v>385753</c:v>
                </c:pt>
                <c:pt idx="13">
                  <c:v>385906</c:v>
                </c:pt>
                <c:pt idx="14">
                  <c:v>385991</c:v>
                </c:pt>
                <c:pt idx="15">
                  <c:v>386073</c:v>
                </c:pt>
                <c:pt idx="16">
                  <c:v>386183</c:v>
                </c:pt>
                <c:pt idx="17">
                  <c:v>386296</c:v>
                </c:pt>
                <c:pt idx="18">
                  <c:v>386709</c:v>
                </c:pt>
                <c:pt idx="19">
                  <c:v>387209</c:v>
                </c:pt>
                <c:pt idx="20">
                  <c:v>387460</c:v>
                </c:pt>
                <c:pt idx="21">
                  <c:v>387529</c:v>
                </c:pt>
                <c:pt idx="22">
                  <c:v>387693</c:v>
                </c:pt>
                <c:pt idx="23">
                  <c:v>387829</c:v>
                </c:pt>
                <c:pt idx="24">
                  <c:v>388029</c:v>
                </c:pt>
                <c:pt idx="25">
                  <c:v>388122</c:v>
                </c:pt>
                <c:pt idx="26">
                  <c:v>388258</c:v>
                </c:pt>
                <c:pt idx="27">
                  <c:v>388525</c:v>
                </c:pt>
                <c:pt idx="28">
                  <c:v>388722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A-4CF6-ADD8-0A103BEB2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618264"/>
        <c:axId val="417620888"/>
      </c:lineChart>
      <c:dateAx>
        <c:axId val="41761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20888"/>
        <c:crosses val="autoZero"/>
        <c:auto val="1"/>
        <c:lblOffset val="100"/>
        <c:baseTimeUnit val="days"/>
      </c:dateAx>
      <c:valAx>
        <c:axId val="41762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1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samsung_saudi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A-4E3E-A635-3D603509F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620232"/>
        <c:axId val="417619576"/>
      </c:barChart>
      <c:catAx>
        <c:axId val="41762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19576"/>
        <c:crosses val="autoZero"/>
        <c:auto val="1"/>
        <c:lblAlgn val="ctr"/>
        <c:lblOffset val="100"/>
        <c:noMultiLvlLbl val="0"/>
      </c:catAx>
      <c:valAx>
        <c:axId val="41761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2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  <c:pt idx="5">
                  <c:v>44033</c:v>
                </c:pt>
                <c:pt idx="6">
                  <c:v>44034</c:v>
                </c:pt>
                <c:pt idx="7">
                  <c:v>44035</c:v>
                </c:pt>
                <c:pt idx="8">
                  <c:v>44036</c:v>
                </c:pt>
                <c:pt idx="9">
                  <c:v>44037</c:v>
                </c:pt>
                <c:pt idx="10">
                  <c:v>44038</c:v>
                </c:pt>
                <c:pt idx="11">
                  <c:v>44039</c:v>
                </c:pt>
                <c:pt idx="12">
                  <c:v>44040</c:v>
                </c:pt>
                <c:pt idx="13">
                  <c:v>44041</c:v>
                </c:pt>
                <c:pt idx="14">
                  <c:v>44042</c:v>
                </c:pt>
                <c:pt idx="15">
                  <c:v>44043</c:v>
                </c:pt>
                <c:pt idx="16">
                  <c:v>44044</c:v>
                </c:pt>
                <c:pt idx="17">
                  <c:v>44045</c:v>
                </c:pt>
                <c:pt idx="18">
                  <c:v>44046</c:v>
                </c:pt>
                <c:pt idx="19">
                  <c:v>44047</c:v>
                </c:pt>
                <c:pt idx="20">
                  <c:v>44048</c:v>
                </c:pt>
                <c:pt idx="21">
                  <c:v>44049</c:v>
                </c:pt>
                <c:pt idx="22">
                  <c:v>44050</c:v>
                </c:pt>
                <c:pt idx="23">
                  <c:v>44051</c:v>
                </c:pt>
                <c:pt idx="24">
                  <c:v>44052</c:v>
                </c:pt>
                <c:pt idx="25">
                  <c:v>44053</c:v>
                </c:pt>
                <c:pt idx="26">
                  <c:v>44054</c:v>
                </c:pt>
                <c:pt idx="27">
                  <c:v>44055</c:v>
                </c:pt>
                <c:pt idx="28">
                  <c:v>44056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B-4629-ABA4-D3A876A5F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635320"/>
        <c:axId val="417629088"/>
      </c:lineChart>
      <c:dateAx>
        <c:axId val="41763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29088"/>
        <c:crosses val="autoZero"/>
        <c:auto val="1"/>
        <c:lblOffset val="100"/>
        <c:baseTimeUnit val="days"/>
      </c:dateAx>
      <c:valAx>
        <c:axId val="41762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3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  <c:pt idx="5">
                  <c:v>44033</c:v>
                </c:pt>
                <c:pt idx="6">
                  <c:v>44034</c:v>
                </c:pt>
                <c:pt idx="7">
                  <c:v>44035</c:v>
                </c:pt>
                <c:pt idx="8">
                  <c:v>44036</c:v>
                </c:pt>
                <c:pt idx="9">
                  <c:v>44037</c:v>
                </c:pt>
                <c:pt idx="10">
                  <c:v>44038</c:v>
                </c:pt>
                <c:pt idx="11">
                  <c:v>44039</c:v>
                </c:pt>
                <c:pt idx="12">
                  <c:v>44040</c:v>
                </c:pt>
                <c:pt idx="13">
                  <c:v>44041</c:v>
                </c:pt>
                <c:pt idx="14">
                  <c:v>44042</c:v>
                </c:pt>
                <c:pt idx="15">
                  <c:v>44043</c:v>
                </c:pt>
                <c:pt idx="16">
                  <c:v>44044</c:v>
                </c:pt>
                <c:pt idx="17">
                  <c:v>44045</c:v>
                </c:pt>
                <c:pt idx="18">
                  <c:v>44046</c:v>
                </c:pt>
                <c:pt idx="19">
                  <c:v>44047</c:v>
                </c:pt>
                <c:pt idx="20">
                  <c:v>44048</c:v>
                </c:pt>
                <c:pt idx="21">
                  <c:v>44049</c:v>
                </c:pt>
                <c:pt idx="22">
                  <c:v>44050</c:v>
                </c:pt>
                <c:pt idx="23">
                  <c:v>44051</c:v>
                </c:pt>
                <c:pt idx="24">
                  <c:v>44052</c:v>
                </c:pt>
                <c:pt idx="25">
                  <c:v>44053</c:v>
                </c:pt>
                <c:pt idx="26">
                  <c:v>44054</c:v>
                </c:pt>
                <c:pt idx="27">
                  <c:v>44055</c:v>
                </c:pt>
                <c:pt idx="28">
                  <c:v>44056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9.1700000000000004E-2</c:v>
                </c:pt>
                <c:pt idx="1">
                  <c:v>0</c:v>
                </c:pt>
                <c:pt idx="2">
                  <c:v>0</c:v>
                </c:pt>
                <c:pt idx="3">
                  <c:v>0.20219999999999999</c:v>
                </c:pt>
                <c:pt idx="4">
                  <c:v>0</c:v>
                </c:pt>
                <c:pt idx="5">
                  <c:v>0</c:v>
                </c:pt>
                <c:pt idx="6">
                  <c:v>0.1925</c:v>
                </c:pt>
                <c:pt idx="7">
                  <c:v>0</c:v>
                </c:pt>
                <c:pt idx="8">
                  <c:v>0</c:v>
                </c:pt>
                <c:pt idx="9">
                  <c:v>0.18679999999999999</c:v>
                </c:pt>
                <c:pt idx="10">
                  <c:v>0</c:v>
                </c:pt>
                <c:pt idx="11">
                  <c:v>0</c:v>
                </c:pt>
                <c:pt idx="12">
                  <c:v>0.15090000000000001</c:v>
                </c:pt>
                <c:pt idx="13">
                  <c:v>0.1293</c:v>
                </c:pt>
                <c:pt idx="14">
                  <c:v>0.21560000000000001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0.47399999999999998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0.15229999999999999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D2-422F-B7ED-A4240C95D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637616"/>
        <c:axId val="417632696"/>
      </c:lineChart>
      <c:dateAx>
        <c:axId val="41763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32696"/>
        <c:crosses val="autoZero"/>
        <c:auto val="1"/>
        <c:lblOffset val="100"/>
        <c:baseTimeUnit val="days"/>
      </c:dateAx>
      <c:valAx>
        <c:axId val="41763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  <c:pt idx="5">
                  <c:v>44033</c:v>
                </c:pt>
                <c:pt idx="6">
                  <c:v>44034</c:v>
                </c:pt>
                <c:pt idx="7">
                  <c:v>44035</c:v>
                </c:pt>
                <c:pt idx="8">
                  <c:v>44036</c:v>
                </c:pt>
                <c:pt idx="9">
                  <c:v>44037</c:v>
                </c:pt>
                <c:pt idx="10">
                  <c:v>44038</c:v>
                </c:pt>
                <c:pt idx="11">
                  <c:v>44039</c:v>
                </c:pt>
                <c:pt idx="12">
                  <c:v>44040</c:v>
                </c:pt>
                <c:pt idx="13">
                  <c:v>44041</c:v>
                </c:pt>
                <c:pt idx="14">
                  <c:v>44042</c:v>
                </c:pt>
                <c:pt idx="15">
                  <c:v>44043</c:v>
                </c:pt>
                <c:pt idx="16">
                  <c:v>44044</c:v>
                </c:pt>
                <c:pt idx="17">
                  <c:v>44045</c:v>
                </c:pt>
                <c:pt idx="18">
                  <c:v>44046</c:v>
                </c:pt>
                <c:pt idx="19">
                  <c:v>44047</c:v>
                </c:pt>
                <c:pt idx="20">
                  <c:v>44048</c:v>
                </c:pt>
                <c:pt idx="21">
                  <c:v>44049</c:v>
                </c:pt>
                <c:pt idx="22">
                  <c:v>44050</c:v>
                </c:pt>
                <c:pt idx="23">
                  <c:v>44051</c:v>
                </c:pt>
                <c:pt idx="24">
                  <c:v>44052</c:v>
                </c:pt>
                <c:pt idx="25">
                  <c:v>44053</c:v>
                </c:pt>
                <c:pt idx="26">
                  <c:v>44054</c:v>
                </c:pt>
                <c:pt idx="27">
                  <c:v>44055</c:v>
                </c:pt>
                <c:pt idx="28">
                  <c:v>44056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707548</c:v>
                </c:pt>
                <c:pt idx="1">
                  <c:v>647120</c:v>
                </c:pt>
                <c:pt idx="2">
                  <c:v>607032</c:v>
                </c:pt>
                <c:pt idx="3">
                  <c:v>768990</c:v>
                </c:pt>
                <c:pt idx="4">
                  <c:v>955049</c:v>
                </c:pt>
                <c:pt idx="5">
                  <c:v>982358</c:v>
                </c:pt>
                <c:pt idx="6">
                  <c:v>895813</c:v>
                </c:pt>
                <c:pt idx="7">
                  <c:v>1122251</c:v>
                </c:pt>
                <c:pt idx="8">
                  <c:v>929322</c:v>
                </c:pt>
                <c:pt idx="9">
                  <c:v>1009078</c:v>
                </c:pt>
                <c:pt idx="10">
                  <c:v>1037129</c:v>
                </c:pt>
                <c:pt idx="11">
                  <c:v>1068578</c:v>
                </c:pt>
                <c:pt idx="12">
                  <c:v>1065117</c:v>
                </c:pt>
                <c:pt idx="13">
                  <c:v>1029313</c:v>
                </c:pt>
                <c:pt idx="14">
                  <c:v>1067933</c:v>
                </c:pt>
                <c:pt idx="15">
                  <c:v>773794</c:v>
                </c:pt>
                <c:pt idx="16">
                  <c:v>671520</c:v>
                </c:pt>
                <c:pt idx="17">
                  <c:v>704548</c:v>
                </c:pt>
                <c:pt idx="18">
                  <c:v>778664</c:v>
                </c:pt>
                <c:pt idx="19">
                  <c:v>750485</c:v>
                </c:pt>
                <c:pt idx="20">
                  <c:v>572026</c:v>
                </c:pt>
                <c:pt idx="21">
                  <c:v>1131150</c:v>
                </c:pt>
                <c:pt idx="22">
                  <c:v>1603353</c:v>
                </c:pt>
                <c:pt idx="23">
                  <c:v>1625864</c:v>
                </c:pt>
                <c:pt idx="24">
                  <c:v>1515712</c:v>
                </c:pt>
                <c:pt idx="25">
                  <c:v>1420265</c:v>
                </c:pt>
                <c:pt idx="26">
                  <c:v>1632730</c:v>
                </c:pt>
                <c:pt idx="27">
                  <c:v>1483720</c:v>
                </c:pt>
                <c:pt idx="28">
                  <c:v>1633861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19-47D5-95C2-1104180B5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631384"/>
        <c:axId val="417645160"/>
      </c:lineChart>
      <c:dateAx>
        <c:axId val="41763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45160"/>
        <c:crosses val="autoZero"/>
        <c:auto val="1"/>
        <c:lblOffset val="100"/>
        <c:baseTimeUnit val="days"/>
      </c:dateAx>
      <c:valAx>
        <c:axId val="41764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3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0.11593227095738701</c:v>
                </c:pt>
                <c:pt idx="1">
                  <c:v>0.31775831980875602</c:v>
                </c:pt>
                <c:pt idx="2">
                  <c:v>0.168831061203225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95-40DC-8DBF-CC28F488A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7653688"/>
        <c:axId val="417652376"/>
      </c:barChart>
      <c:catAx>
        <c:axId val="417653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52376"/>
        <c:crosses val="autoZero"/>
        <c:auto val="1"/>
        <c:lblAlgn val="ctr"/>
        <c:lblOffset val="100"/>
        <c:noMultiLvlLbl val="0"/>
      </c:catAx>
      <c:valAx>
        <c:axId val="417652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5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  <c:pt idx="5">
                  <c:v>44033</c:v>
                </c:pt>
                <c:pt idx="6">
                  <c:v>44034</c:v>
                </c:pt>
                <c:pt idx="7">
                  <c:v>44035</c:v>
                </c:pt>
                <c:pt idx="8">
                  <c:v>44036</c:v>
                </c:pt>
                <c:pt idx="9">
                  <c:v>44037</c:v>
                </c:pt>
                <c:pt idx="10">
                  <c:v>44038</c:v>
                </c:pt>
                <c:pt idx="11">
                  <c:v>44039</c:v>
                </c:pt>
                <c:pt idx="12">
                  <c:v>44040</c:v>
                </c:pt>
                <c:pt idx="13">
                  <c:v>44041</c:v>
                </c:pt>
                <c:pt idx="14">
                  <c:v>44042</c:v>
                </c:pt>
                <c:pt idx="15">
                  <c:v>44043</c:v>
                </c:pt>
                <c:pt idx="16">
                  <c:v>44044</c:v>
                </c:pt>
                <c:pt idx="17">
                  <c:v>44045</c:v>
                </c:pt>
                <c:pt idx="18">
                  <c:v>44046</c:v>
                </c:pt>
                <c:pt idx="19">
                  <c:v>44047</c:v>
                </c:pt>
                <c:pt idx="20">
                  <c:v>44048</c:v>
                </c:pt>
                <c:pt idx="21">
                  <c:v>44049</c:v>
                </c:pt>
                <c:pt idx="22">
                  <c:v>44050</c:v>
                </c:pt>
                <c:pt idx="23">
                  <c:v>44051</c:v>
                </c:pt>
                <c:pt idx="24">
                  <c:v>44052</c:v>
                </c:pt>
                <c:pt idx="25">
                  <c:v>44053</c:v>
                </c:pt>
                <c:pt idx="26">
                  <c:v>44054</c:v>
                </c:pt>
                <c:pt idx="27">
                  <c:v>44055</c:v>
                </c:pt>
                <c:pt idx="28">
                  <c:v>44056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384590</c:v>
                </c:pt>
                <c:pt idx="1">
                  <c:v>384744</c:v>
                </c:pt>
                <c:pt idx="2">
                  <c:v>384798</c:v>
                </c:pt>
                <c:pt idx="3">
                  <c:v>384881</c:v>
                </c:pt>
                <c:pt idx="4">
                  <c:v>385020</c:v>
                </c:pt>
                <c:pt idx="5">
                  <c:v>385102</c:v>
                </c:pt>
                <c:pt idx="6">
                  <c:v>385177</c:v>
                </c:pt>
                <c:pt idx="7">
                  <c:v>385271</c:v>
                </c:pt>
                <c:pt idx="8">
                  <c:v>385293</c:v>
                </c:pt>
                <c:pt idx="9">
                  <c:v>385391</c:v>
                </c:pt>
                <c:pt idx="10">
                  <c:v>385549</c:v>
                </c:pt>
                <c:pt idx="11">
                  <c:v>385696</c:v>
                </c:pt>
                <c:pt idx="12">
                  <c:v>385753</c:v>
                </c:pt>
                <c:pt idx="13">
                  <c:v>385906</c:v>
                </c:pt>
                <c:pt idx="14">
                  <c:v>385991</c:v>
                </c:pt>
                <c:pt idx="15">
                  <c:v>386073</c:v>
                </c:pt>
                <c:pt idx="16">
                  <c:v>386183</c:v>
                </c:pt>
                <c:pt idx="17">
                  <c:v>386296</c:v>
                </c:pt>
                <c:pt idx="18">
                  <c:v>386709</c:v>
                </c:pt>
                <c:pt idx="19">
                  <c:v>387209</c:v>
                </c:pt>
                <c:pt idx="20">
                  <c:v>387460</c:v>
                </c:pt>
                <c:pt idx="21">
                  <c:v>387529</c:v>
                </c:pt>
                <c:pt idx="22">
                  <c:v>387693</c:v>
                </c:pt>
                <c:pt idx="23">
                  <c:v>387829</c:v>
                </c:pt>
                <c:pt idx="24">
                  <c:v>388029</c:v>
                </c:pt>
                <c:pt idx="25">
                  <c:v>388122</c:v>
                </c:pt>
                <c:pt idx="26">
                  <c:v>388258</c:v>
                </c:pt>
                <c:pt idx="27">
                  <c:v>388525</c:v>
                </c:pt>
                <c:pt idx="28">
                  <c:v>388722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6F-4596-BFAC-732277708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656968"/>
        <c:axId val="417654344"/>
      </c:lineChart>
      <c:dateAx>
        <c:axId val="41765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54344"/>
        <c:crosses val="autoZero"/>
        <c:auto val="1"/>
        <c:lblOffset val="100"/>
        <c:baseTimeUnit val="days"/>
      </c:dateAx>
      <c:valAx>
        <c:axId val="41765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65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BE85-5BE6-4E4F-983F-566712303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53D168-FA32-4532-A0C5-EB85B6C89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75018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DA1A6-7F78-434D-AF21-42C5F41DA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D7CDD-E542-41B5-9EE3-BB8885693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057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17820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10054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5449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52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58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163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127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54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02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565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4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16:11:05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https://scontent-iad3-1.cdninstagram.com/v/t51.29350-15/117424621_2359998607639739_5037450621627073952_n.jpg?_nc_cat=111&amp;_nc_sid=8ae9d6&amp;_nc_ohc=0JRKc9QmpQ4AX-wly2f&amp;_nc_ht=scontent-iad3-1.cdninstagram.com&amp;oh=e41145b6c7090dcefccd2ea8b08ba992&amp;oe=5F5C25CC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85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42B8B-2A15-4298-97E1-5A0D5855F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5595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9EC8-8CE1-43F1-9327-D4C1B4257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F4DDB-C8F2-4E74-8DF6-6EE6F3A3C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684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659766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02944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82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079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33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529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943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316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149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6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0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16:10:32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@osama.rk  @____m1m0____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https://scontent-iad3-1.cdninstagram.com/v/t51.29350-15/117305441_156431386089047_3886743842853392398_n.jpg?_nc_cat=109&amp;_nc_sid=8ae9d6&amp;_nc_ohc=kGtzB6VTrNYAX_0FnZi&amp;_nc_ht=scontent-iad3-1.cdninstagram.com&amp;oh=05b125a59072e973b83394834ad8d9d5&amp;oe=5F5C4C6C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9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28B47-5DB2-47B9-A10F-E1C4CECE2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21850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0679B-2535-4DE4-BBDC-B6C189BC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25187-75EE-4F8C-B4D6-D9837A450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307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64353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7666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599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44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842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26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98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71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33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78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37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https://scontent-iad3-1.cdninstagram.com/v/t51.29350-15/117533414_221731379194828_2964658578571259554_n.jpg?_nc_cat=111&amp;_nc_sid=8ae9d6&amp;_nc_ohc=lykKp5zjaG0AX_o_olT&amp;_nc_ht=scontent-iad3-1.cdninstagram.com&amp;oh=4a4c3847b6c08ad1b77039b4601d65a5&amp;oe=5F5AF711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4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CB680-07A8-4C67-A178-308AE180E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660903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AAF0-6CF0-48D2-BE69-A98B97D4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E6A84-B8A7-4A2F-888F-32487F7FF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77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02374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810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67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60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07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72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141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845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321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507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46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16:06:24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@k.hadi2000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https://scontent-iad3-1.cdninstagram.com/v/t51.29350-15/117680039_600980217284287_8593490228732755563_n.jpg?_nc_cat=106&amp;_nc_sid=8ae9d6&amp;_nc_ohc=1zWwSpZ5ShoAX_EYgUt&amp;_nc_ht=scontent-iad3-1.cdninstagram.com&amp;oh=a5e69ecb555970ce17c7228c07d1ba05&amp;oe=5F5B8BD8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136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6C718-8CE2-4FC0-A97E-C1629A67D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393078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A7A19-C88D-4382-B114-DCBD61C7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F07DF-BB36-4BA8-904C-06CFD2EE8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411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50338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826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8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1312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519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249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777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68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32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92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72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16:04:19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@hussein_binsarhan  @ameen._jha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https://scontent-iad3-1.cdninstagram.com/v/t51.29350-15/117308281_307869330632163_2932247124160968447_n.jpg?_nc_cat=100&amp;_nc_sid=8ae9d6&amp;_nc_ohc=QM-5wW7a5XoAX-d1r9n&amp;_nc_ht=scontent-iad3-1.cdninstagram.com&amp;oh=b992992680c6b65db329bced6c6177fb&amp;oe=5F5DBD6C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2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3D1E4-1269-47E9-BDAC-EAF24FF5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361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5A1C8-E2DC-495B-AFD8-45F0FD6E4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877F2-205A-4325-91C6-CDA198D32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530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71748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1312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083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076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46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964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319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9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43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57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0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16:02:36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@ajaj141311  @abood_16_4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https://scontent-iad3-1.cdninstagram.com/v/t51.29350-15/117371968_306616150563625_3700293189139924145_n.jpg?_nc_cat=106&amp;_nc_sid=8ae9d6&amp;_nc_ohc=QbZ-kSx-tKEAX8GATS3&amp;_nc_ht=scontent-iad3-1.cdninstagram.com&amp;oh=70c79668eb496622be7a51ea7d4a19b7&amp;oe=5F5C498B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16:01:02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68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C8B37-593E-473A-8AF4-119104792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93533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4809-BCF6-4989-BDF3-0B9DC8D21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25C88-95B3-4E3B-95CF-376324D2F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571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17140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8264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63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23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178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462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537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29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254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764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2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16:00:34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https://scontent-iad3-1.cdninstagram.com/v/t51.29350-15/117429723_120764149731865_4771986876960666089_n.jpg?_nc_cat=106&amp;_nc_sid=8ae9d6&amp;_nc_ohc=66GX8oJRaf4AX9Vx2xL&amp;_nc_ht=scontent-iad3-1.cdninstagram.com&amp;oh=e664883abcaef21f358b6f983bd98037&amp;oe=5F5A37D1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15:31:08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98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44219-3B93-4300-A687-D8FED151C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31505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5EC8-322F-44BB-A429-51896D4A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64B13-3534-4A0E-AE6E-00FBF0FA3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24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271159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48116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23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38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29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03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618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36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990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876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7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https://scontent-iad3-1.cdninstagram.com/v/t51.29350-15/117197879_304460187531421_8452008222357742354_n.jpg?_nc_cat=100&amp;_nc_sid=8ae9d6&amp;_nc_ohc=yrPDmjLM3NcAX8PWOPY&amp;_nc_ht=scontent-iad3-1.cdninstagram.com&amp;oh=abc6308992a16048165c68624922803f&amp;oe=5F59D34B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24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B1CC8-CA40-46C1-87AE-597979CC5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005399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6868-ED25-4429-9CEE-0C1FFED9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BBA2D-B48C-49B9-A542-49A104E6FD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516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51575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3973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488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0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634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31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90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051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483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30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6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08:45:54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https://scontent-iad3-1.cdninstagram.com/v/t51.29350-15/117232888_1943060025824824_5184955297172955981_n.jpg?_nc_cat=104&amp;_nc_sid=8ae9d6&amp;_nc_ohc=XzXSUHGcUk4AX931REQ&amp;_nc_ht=scontent-iad3-1.cdninstagram.com&amp;oh=e0f084c0ddfa0b817c9e53f9166c0389&amp;oe=5F57ED32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91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8334-0B09-42F8-B622-89963A3C8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098613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27DB-F0E7-4CA6-85C2-5C9C634F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E480A-AE01-4F3B-B4C5-D50FB4F55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689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67737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52063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17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731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7265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426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022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398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733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565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0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08:46:43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Toya03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https://scontent-iad3-1.cdninstagram.com/v/t51.29350-15/117248409_164700268515891_6310439299478558934_n.jpg?_nc_cat=107&amp;_nc_sid=8ae9d6&amp;_nc_ohc=H3-1-B3P8hcAX-45sJX&amp;_nc_ht=scontent-iad3-1.cdninstagram.com&amp;oh=65ddc1138f5fe9bee84f3cb3e6db5ab1&amp;oe=5F59C1CD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58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3CFCC-16E4-4640-B288-8AA0A4DEB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4065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E681F-8889-4093-9B06-4AB63F35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C397C-1AF8-472B-9C6C-ABB7E2E10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34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38499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8734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888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089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389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09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5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694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61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17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79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https://scontent-iad3-1.cdninstagram.com/v/t51.29350-15/117235136_749001379269220_2997346042778930577_n.jpg?_nc_cat=109&amp;_nc_sid=8ae9d6&amp;_nc_ohc=qMJnWS18o8AAX84Qz0Y&amp;_nc_ht=scontent-iad3-1.cdninstagram.com&amp;oh=0581f98e57e82d14d9c91ec9ad86626a&amp;oe=5F5A71F8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61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1309A-52E7-469D-B538-37461E62F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79770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F98FB-7A55-4ECA-A58D-E0C2FA40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DC0A7-CD3C-4C0A-BEAA-A8F5EC321B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842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930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961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024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381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510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650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633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33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621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379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3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08:48:05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https://scontent-iad3-1.cdninstagram.com/v/t51.29350-15/117182885_405146513799157_5306154185967049037_n.jpg?_nc_cat=105&amp;_nc_sid=8ae9d6&amp;_nc_ohc=KviMNpggK84AX-WEHhZ&amp;_nc_ht=scontent-iad3-1.cdninstagram.com&amp;oh=105a8c5e4a5cfe895e5b0b7f0336df7b&amp;oe=5F5A8C9A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28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CBB25-D756-4A1B-BC15-B3A44D9B6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558346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E735F-9FEC-4CBC-9BCE-B9AEB742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6B197-6E27-4102-B67D-DAD816E865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03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4188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60596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153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478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88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701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44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84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088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950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3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- 2020-08-11 08:48:43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@bekir.alj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https://scontent-iad3-1.cdninstagram.com/v/t51.29350-15/117170731_585876815436135_3454126953785647174_n.jpg?_nc_cat=104&amp;_nc_sid=8ae9d6&amp;_nc_ohc=pROgu-VuayEAX8IBj-9&amp;_nc_ht=scontent-iad3-1.cdninstagram.com&amp;oh=84d367bdf952cb26cfc38691330803d4&amp;oe=5F59425D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08:31:49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57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1071F-CD85-4F1D-87A3-C4E93189A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322618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78C1-C2F0-46E3-AD74-78D9E236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560B0-13CA-42F9-97A0-52EA540CF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64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718927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4391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36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598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97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82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79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848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506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24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7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14:45:48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https://scontent-iad3-1.cdninstagram.com/v/t51.36329-15/117348041_643343573230953_7763773233070032260_n.jpg?_nc_cat=100&amp;_nc_sid=8ae9d6&amp;_nc_ohc=QwVM1B4Bz5oAX8HCB8r&amp;_nc_ht=scontent-iad3-1.cdninstagram.com&amp;oh=fc2a215a0148d1e0a48f6e89309952fd&amp;oe=5F57B592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14:31:30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10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AC07D-F9EB-45B0-A3C8-58C37A27F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162302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742E8-E7B4-4B67-9DE9-A9B89C3BC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4A32A-201D-4ED9-8A51-904183FAC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65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13946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2538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734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69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777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28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771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987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722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37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13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12:08:15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https://scontent-iad3-1.cdninstagram.com/v/t51.29350-15/117226068_1218307698530802_2777323176908453721_n.jpg?_nc_cat=100&amp;_nc_sid=8ae9d6&amp;_nc_ohc=X3LooeYr96oAX-TMB4w&amp;_nc_ht=scontent-iad3-1.cdninstagram.com&amp;oh=4d451ba488e44bc5b7da7db7e5954ebb&amp;oe=5F55DF8E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36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FE968-8F54-48A3-9A64-0197F251F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25292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6322-4AD6-4DC3-A3E5-09C83610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35DC6-3275-4DFA-8E40-FF5CC63B8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977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54028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9267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801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126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659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548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942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21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61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52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2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https://scontent-iad3-1.cdninstagram.com/v/t51.29350-15/117342935_158480882619746_5302548516426831526_n.jpg?_nc_cat=110&amp;_nc_sid=8ae9d6&amp;_nc_ohc=tzcXH6bfgg8AX-8UuD9&amp;_nc_ht=scontent-iad3-1.cdninstagram.com&amp;oh=4c8257cb1881deaa87a06f76ec6c95ee&amp;oe=5F55B679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30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9AB8F-D721-432C-AB62-F8FB7F322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581860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F9B18-4C53-4F4B-B8EC-7A63A1056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1B8A4-DFC6-4014-A5A2-6FB91FFCCD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248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972094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3006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72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124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06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297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540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22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707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75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7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https://scontent-iad3-1.cdninstagram.com/v/t51.29350-15/117264615_291854005569778_5495928884375649857_n.jpg?_nc_cat=106&amp;_nc_sid=8ae9d6&amp;_nc_ohc=_qqgEGWGcCoAX8cGdgV&amp;_nc_ht=scontent-iad3-1.cdninstagram.com&amp;oh=24143391fa37919e70e37e66f356ca52&amp;oe=5F58549A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53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68F1A-C39B-4EA6-84C5-D2DF06418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060229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AA2D-0088-4496-B7D4-C373BB53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DCDD4-3448-4EB0-AA82-23ABC9FDF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345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17521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601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52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231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898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325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017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04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541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37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09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12:14:08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@bekir.alj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https://scontent-iad3-1.cdninstagram.com/v/t51.29350-15/117335870_185534262987368_246473586148207544_n.jpg?_nc_cat=110&amp;_nc_sid=8ae9d6&amp;_nc_ohc=FHVB0WXh5YwAX9sDhHk&amp;_nc_ht=scontent-iad3-1.cdninstagram.com&amp;oh=dad4fea30149c62cb71d60618186bb94&amp;oe=5F5517D0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13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BEDAD-E9BC-45A7-90AB-721DC252E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816359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9E26-5AEA-418E-8BA8-94F099233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3F857-1AF8-48A7-9F13-932CF1B8C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340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71370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629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172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03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625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417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82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694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135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850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1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12:12:27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https://scontent-iad3-1.cdninstagram.com/v/t51.29350-15/117149640_180917700086172_8648850998084142051_n.jpg?_nc_cat=107&amp;_nc_sid=8ae9d6&amp;_nc_ohc=GhuqmV1t2NgAX8nz7iB&amp;_nc_ht=scontent-iad3-1.cdninstagram.com&amp;oh=c9002fbafd81e3160f69997a92761455&amp;oe=5F55997D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50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EC739-1C6B-46F8-8D32-199BF402D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649235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C987E-E357-46E3-BFCB-38DBCCA2E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216C6-5568-4EF5-9407-D1D2CA36A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483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304982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2621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826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469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536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28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111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36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330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130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12:11:19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https://scontent-iad3-1.cdninstagram.com/v/t51.29350-15/117170890_216010563162798_3926341541428835158_n.jpg?_nc_cat=103&amp;_nc_sid=8ae9d6&amp;_nc_ohc=_-FIKw7meo8AX-szkIU&amp;_nc_ht=scontent-iad3-1.cdninstagram.com&amp;oh=0e504ceca22d441bda390d63e67d6839&amp;oe=5F556F1E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12:01:08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31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3F3AC-6DAB-459B-B94A-5443E204A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553698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2902-2156-4254-BFDC-796559CC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8C230-B3FE-4C11-BBFC-4C9FAE04C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967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50106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46016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144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04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816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578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154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37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89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19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98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21:53:32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https://scontent-iad3-1.cdninstagram.com/v/t51.29350-15/116796619_1138469429879893_4913138907838350212_n.jpg?_nc_cat=110&amp;_nc_sid=8ae9d6&amp;_nc_ohc=K4WIIksIjaQAX-s65Ql&amp;_nc_ht=scontent-iad3-1.cdninstagram.com&amp;oh=61843fb7a26189d3776f9710c6962a24&amp;oe=5F514F81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21:31:36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83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26056-B2A7-4AE9-861F-C60D41A7E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042765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2345-C0B8-4241-A7BE-83E48F26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6E26D-C374-4A25-98C6-5F35CBDF4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89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15853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5642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284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82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55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61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626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16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57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12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1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11:25:17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تباعدوا
حفاظاً على 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https://scontent-iad3-1.cdninstagram.com/v/t51.36329-15/117302614_2737726386452139_4940590608996723654_n.jpg?_nc_cat=106&amp;_nc_sid=8ae9d6&amp;_nc_ohc=fUwJ9lHTlJIAX9-y6hS&amp;_nc_ht=scontent-iad3-1.cdninstagram.com&amp;oh=d1da88ad467d5bc86c6a4c17beead5ec&amp;oe=5F519E1C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11:06:09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287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C66F6-F190-4A94-B542-7FFF01725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924967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6FF4-EFF7-4E23-95EE-D76C2398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E0BA6-558E-44EF-84C0-CF41810B9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17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0636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7344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16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367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437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280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663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364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03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995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8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05:47:25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https://scontent-iad3-1.cdninstagram.com/v/t51.29350-15/117053214_419460205638282_2805349320757636453_n.jpg?_nc_cat=110&amp;_nc_sid=8ae9d6&amp;_nc_ohc=zf8yPLxnZRsAX9eWKoX&amp;_nc_ht=scontent-iad3-1.cdninstagram.com&amp;oh=222544ab4031c51d2742eb074bc82608&amp;oe=5F4B4CD2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13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39FB6-A225-40EB-8F36-26BB5B114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894424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D3F30-4025-4386-BC97-E09634B7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B8D70-9834-4942-872A-87D27A678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533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5981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2358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36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809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861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103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17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638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830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59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05:54:46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سعيد لك ولأحبائك من سامسونج!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https://scontent-iad3-1.cdninstagram.com/v/t51.12442-15/116157792_189498875907937_3806678532302330086_n.jpg?_nc_cat=103&amp;_nc_sid=8ae9d6&amp;_nc_ohc=1zBYO9nQORgAX_TV7zo&amp;_nc_ht=scontent-iad3-1.cdninstagram.com&amp;oh=ba7cd64a8d6f35ae799b39b75808cdac&amp;oe=5F497EBA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12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B92FD-264F-485D-8688-10F4B26CE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085965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21FAB-D6A7-498F-959C-7E58FA67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(4)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4A78A-21CF-4D0D-AB89-4F7FA6B45E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978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8580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284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704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151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400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977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651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001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007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32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41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- 2020-07-31 05:51:19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https://scontent-iad3-1.cdninstagram.com/v/t51.29350-15/116268664_384431662521307_4218501173993832353_n.jpg?_nc_cat=103&amp;_nc_sid=8ae9d6&amp;_nc_ohc=YEoWrGeKeXoAX8eFVbW&amp;_nc_ht=scontent-iad3-1.cdninstagram.com&amp;oh=68edafdfeea1103da551422b11cf1638&amp;oe=5F4B86AF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05:31:12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2E95F-00DF-4923-AEAA-A24A4FCDD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094167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741A-954F-4C32-BB32-54A01C76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CB090-7380-41AF-954B-0E12BCEED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70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8240353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59108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104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1873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515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0511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301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8602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798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721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82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2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للفائزين معانا بأروع اللقطات من الماضي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
Congrats to the winners for these memorable shots from the past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https://www.instagram.com/p/CD1Rexeo1dE/media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65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1954F-4C38-46D6-B681-9C6920F2B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536324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E3BD-3EFD-4397-B58C-85A278025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37F71-8FD3-4575-878B-E6D09BECC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399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915419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91318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662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492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756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0691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2491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745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157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395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986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6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11:44:43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الثاني لمسابقة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صوروا و شاركونا باستخدام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انستجرام لفرصة الفوز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أخرى. 
المسابقة مستمرة! 
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competition is still going 
Share with us your photos using @Samsung_saudi and #withGalaxy on Instagram for a chance to win a Galaxy S20 Ultra or other Samsung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https://www.instagram.com/p/CDqfshLnFyJ/media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8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20:44:28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نحسن الجودة الى مستوى أعلى.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GalaxyBudsLive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https://www.instagram.com/p/CDhKSUXBG5K/media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282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80199-6E60-4DA3-8D74-0B076EFC6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105559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2C9B-7F00-4078-BFF5-49A69EE00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21E70-C2FB-49E7-8105-83C1E6CA1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121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880083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45563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2053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013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466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9184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2957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7272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0656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249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39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5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20:41:26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وازن بين العمل واللعب مع الهاتف القوي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Note20  20 Ultra 5G
#GalaxyNote20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https://www.instagram.com/p/CDhJ8CeDVVf/media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13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20:39:15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الجوال الذي سيواكب أداءك طوال اليوم، بدءاً من اللعب إلى مكالمات الفيديو الخاصة بالعمل، فهذا الجوال الجديد كلياً سيبقيك على المسار الصحيح.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GalaxyNote20  20 Ultra 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https://www.instagram.com/p/CDhJpT1DjKB/media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70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- 2020-07-30 23:25:40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لون من الورود هو المفضل عندكم؟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@prat_ix21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https://www.instagram.com/p/CDR_9vFj6z6/media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66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79799-E39C-4D7C-90E4-B5571D4C0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640703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5C62-ABD8-40E8-95FA-6A95CB81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74A6F-E0DC-4381-B721-3786727BF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764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5348308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11923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70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625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7899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034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3813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803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3173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79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344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3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- 2020-07-29 08:44:04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افضل صور الأسبوع لمسابقة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تفوتوا فرصة ربح 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اخرى من سامسونج!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shots of this week of our #withGalaxy competition. Share your shots with us for a chance to win Galaxy S20 Ultra or other Samsung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https://www.instagram.com/p/CDN2R0wHgJR/media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8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- 2020-07-28 09:25:40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نوع من الورود تفضلون؟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@nidaa_elhag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https://www.instagram.com/p/CDLWPjlpNWz/media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04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9DB34-4852-4144-BE3A-39BB5437D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955081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B5A40-6EB9-42CF-8179-3EC40381D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1B6F1-B52F-4AD7-B6BA-0A0DEDD6F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139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0020428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68848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739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621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80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6118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3783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9001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073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92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17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- 2020-07-25 08:30:40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يعرف حقائق مثيرة للإعجاب عن طائر النورس؟ شاركونا في التعليق.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@alm7trf__1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https://www.instagram.com/p/CDDhkICBjOj/media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21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- 2020-07-22 09:30:41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يعرف ايش نوع هذا الطير؟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@abdullah_qassim_alasmri__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https://www.instagram.com/p/CC76DJepKvO/media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1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- 2020-07-22 06:57:26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ملتقى السرعة والدقة والقوة في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الموافق في 5 أغسطس 2020 الساعة 5 مساءً بتوقيت السعودية. تفضل بزيارة الموقع الإلكتروني لمتابعة #حدث_سامسونج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https://www.instagram.com/p/CC7ogKIl2EO/media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55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6F4A9-7569-4E00-8B9C-4301BA079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0485313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8E05-8F42-4682-BC3D-7F0CB85B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25C8F-E6E5-4DDB-A14B-B5321CCBB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005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9016348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43357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193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4793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846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5767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087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1349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956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0429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692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- 2020-07-19 08:20:25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أجمل العبارات عن الطيور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@prat_ix21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https://www.instagram.com/p/CC0Dnz2lMAs/media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53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380CF-C1BA-479D-838C-036B0320E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4294000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685F-47CE-4700-89C1-F985CBD5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F5D10-C703-4C95-8492-68DE056CFC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64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187258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990296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7157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375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7462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1551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615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858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3994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0849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38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20:40:51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في ذكرى من الماضي تتمنى أن ترجع لها؟
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moasalem 
@aaljumah 
@hanoufy_daily 
@thepharah 
@jajozz 
@iyasser12 
@abdulazizbamanie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https://www.instagram.com/p/CCtp-SYITxe/media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08:13:08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18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ABA13-3F0B-4A92-A9C9-BD8DAFA8E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686683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D70C-ED78-4BC3-B481-22B095CF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6BFAF-E9DE-4DE0-8BB8-F61BE48D9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512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489186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21448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500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045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6795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0073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812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8663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1662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0252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895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7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في ذكرى من الماضي تتمنى أن ترجع لها؟
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moasalem 
@aaljumah 
@hanoufy_daily 
@thepharah 
@jajozz 
@iyasser12 
@abdulazizbamanie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https://www.instagram.com/p/CCtN303oBEu/media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20:13:13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526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97D97-309C-4F9E-891A-86EB821C1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8579036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08D2D-CED2-4C63-BA1E-CD8C1D6C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FF66E-68CA-4405-93E8-58D0B7EF1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111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9220B-9C69-4883-BE89-4A1FCE043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8F8FB-D8F4-428B-9517-376B7CA63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10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74C1C-0BBD-4073-89BA-F02D5A041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A6836-E1E5-454B-BBD2-7658068DC6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024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45541-DE8D-4EB8-8071-2E286509E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31A5F-0FB8-414C-BAAA-D202E8DA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99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F8A0-694E-4A3D-9653-1AC1FDA0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AE7CCA-8029-4956-93EE-E23962531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641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D7A68-EEA6-41EB-B4FB-D1653431E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094F5-A665-4CE6-8A62-5F10C5DF3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31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C5F14-7340-4E2C-BCCB-5DB78E7A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02B6D3-F3A4-416B-A409-7AE0D0E83D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46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3D18A-592B-449D-A8E5-2A0E84F70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7D746-FED1-4F50-B9F3-FA2EC9DB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24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C5E2-3772-417A-8FCF-FD70B0FB7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41963-547C-4BDB-8ACE-96BEE687D6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2603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7AD76-CF55-4E17-BAEE-D2D668413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6138-3466-4F81-832F-0B07A3F1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8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200F-FF1E-4ACD-ADD1-AEFCB6CB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Samsung KSA (4)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EE772-B85F-48F9-B793-452498900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458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453790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023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312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406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301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000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45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236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305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053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46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291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46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318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1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24895.428571429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3963.9770114943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66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E5F7A-AFEC-4DD4-9383-7826BD918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0781043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A6CD-9000-4A81-A361-57163ACEE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F4322-53F2-4F02-B3D2-4E706B9911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0756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DC667-2193-4811-874C-53A91DC9D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BA5B0-55E6-4CA2-A26D-4344B623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75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5A90B-C303-4AFE-9535-B1730DB7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5DD12-4E77-4944-A717-3B48E42A5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4364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630B3-8B77-4B9D-BBD4-919D4F809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F1073-5B38-4D18-A87A-5CD5456E2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595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3377</Words>
  <Application>Microsoft Office PowerPoint</Application>
  <PresentationFormat>On-screen Show (4:3)</PresentationFormat>
  <Paragraphs>860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Samsung Saudi Instagram</vt:lpstr>
      <vt:lpstr>Instagram Stories Table  | Samsung KSA (4) - 1 of 25</vt:lpstr>
      <vt:lpstr>Instagram Stories Table  | Samsung KSA (4) - 2 of 25</vt:lpstr>
      <vt:lpstr>Instagram Stories Table  | Samsung KSA (4) - 3 of 25</vt:lpstr>
      <vt:lpstr>Instagram Stories Table  | Samsung KSA (4) - 4 of 25</vt:lpstr>
      <vt:lpstr>Instagram Stories Table  | Samsung KSA (4) - 5 of 25</vt:lpstr>
      <vt:lpstr>Instagram Stories Table  | Samsung KSA (4) - 6 of 25</vt:lpstr>
      <vt:lpstr>Instagram Stories Table  | Samsung KSA (4) - 7 of 25</vt:lpstr>
      <vt:lpstr>Instagram Stories Table  | Samsung KSA (4) - 8 of 25</vt:lpstr>
      <vt:lpstr>Instagram Stories Table  | Samsung KSA (4) - 9 of 25</vt:lpstr>
      <vt:lpstr>Instagram Stories Table  | Samsung KSA (4) - 10 of 25</vt:lpstr>
      <vt:lpstr>Instagram Stories Table  | Samsung KSA (4) - 11 of 25</vt:lpstr>
      <vt:lpstr>Instagram Stories Table  | Samsung KSA (4) - 12 of 25</vt:lpstr>
      <vt:lpstr>Instagram Stories Table  | Samsung KSA (4) - 13 of 25</vt:lpstr>
      <vt:lpstr>Instagram Stories Table  | Samsung KSA (4) - 14 of 25</vt:lpstr>
      <vt:lpstr>Instagram Stories Table  | Samsung KSA (4) - 15 of 25</vt:lpstr>
      <vt:lpstr>Instagram Stories Table  | Samsung KSA (4) - 16 of 25</vt:lpstr>
      <vt:lpstr>Instagram Stories Table  | Samsung KSA (4) - 17 of 25</vt:lpstr>
      <vt:lpstr>Instagram Stories Table  | Samsung KSA (4) - 18 of 25</vt:lpstr>
      <vt:lpstr>Instagram Stories Table  | Samsung KSA (4) - 19 of 25</vt:lpstr>
      <vt:lpstr>Instagram Stories Table  | Samsung KSA (4) - 20 of 25</vt:lpstr>
      <vt:lpstr>Instagram Stories Table  | Samsung KSA (4) - 21 of 25</vt:lpstr>
      <vt:lpstr>Instagram Stories Table  | Samsung KSA (4) - 22 of 25</vt:lpstr>
      <vt:lpstr>Instagram Stories Table  | Samsung KSA (4) - 23 of 25</vt:lpstr>
      <vt:lpstr>Instagram Stories Table  | Samsung KSA (4) - 24 of 25</vt:lpstr>
      <vt:lpstr>Instagram Stories Table  | Samsung KSA (4) - 25 of 25</vt:lpstr>
      <vt:lpstr>Instagram Posts Table | Samsung KSA (4) - 1 of 8</vt:lpstr>
      <vt:lpstr>Instagram Posts Table | Samsung KSA (4) - 2 of 8</vt:lpstr>
      <vt:lpstr>Instagram Posts Table | Samsung KSA (4) - 3 of 8</vt:lpstr>
      <vt:lpstr>Instagram Posts Table | Samsung KSA (4) - 4 of 8</vt:lpstr>
      <vt:lpstr>Instagram Posts Table | Samsung KSA (4) - 5 of 8</vt:lpstr>
      <vt:lpstr>Instagram Posts Table | Samsung KSA (4) - 6 of 8</vt:lpstr>
      <vt:lpstr>Instagram Posts Table | Samsung KSA (4) - 7 of 8</vt:lpstr>
      <vt:lpstr>Instagram Posts Table | Samsung KSA (4) - 8 of 8</vt:lpstr>
      <vt:lpstr>Instagram Followers Total | Samsung KSA (4)</vt:lpstr>
      <vt:lpstr>Instagram Total Interactions | Samsung KSA (4)</vt:lpstr>
      <vt:lpstr>Instagram Posts | Samsung KSA (4)</vt:lpstr>
      <vt:lpstr>Instagram Interaction Rate | Samsung KSA (4)</vt:lpstr>
      <vt:lpstr>Instagram Reach | Samsung KSA (4)</vt:lpstr>
      <vt:lpstr>Instagram Key Metrics Table | Samsung KSA (4)</vt:lpstr>
      <vt:lpstr>Instagram Interaction Rate By Post Type | Samsung KSA (4)</vt:lpstr>
      <vt:lpstr>Instagram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Instagram</dc:title>
  <dc:creator>Frederik Peiniger</dc:creator>
  <cp:lastModifiedBy>Frederik Peiniger</cp:lastModifiedBy>
  <cp:revision>1</cp:revision>
  <dcterms:created xsi:type="dcterms:W3CDTF">2020-08-16T07:36:13Z</dcterms:created>
  <dcterms:modified xsi:type="dcterms:W3CDTF">2020-08-16T07:37:52Z</dcterms:modified>
</cp:coreProperties>
</file>