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96B7B-75BE-4CD5-8139-45CB38AE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877FE-42F1-4024-91ED-0DDFF3772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348545"/>
              </p:ext>
            </p:extLst>
          </p:nvPr>
        </p:nvGraphicFramePr>
        <p:xfrm>
          <a:off x="457200" y="1731963"/>
          <a:ext cx="8065006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7729424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28481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0040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1872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6820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7708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461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865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385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3857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0381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3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- 2020-08-13 16:12:09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للفائزين معانا بأروع اللقطات من الماضي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
Congrats to the winners for these memorable shots from the past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https://www.instagram.com/p/CD1Rexeo1dE/media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195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068A1-E681-4E84-A28F-A4BBDDA0E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187075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FD4F7-2543-429B-9982-095C339D4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44CA8-BB01-4561-9A09-44D471A5D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352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8582339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85301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2761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553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9160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9133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5722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265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9181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783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7514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70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- 2020-08-09 11:44:43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الثاني لمسابقة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صوروا و شاركونا باستخدام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انستجرام لفرصة الفوز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أخرى. 
المسابقة مستمرة! 
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competition is still going 
Share with us your photos using @Samsung_saudi and #withGalaxy on Instagram for a chance to win a Galaxy S20 Ultra or other Samsung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https://www.instagram.com/p/CDqfshLnFyJ/media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9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20:44:28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نحسن الجودة الى مستوى أعلى.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GalaxyBudsLive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https://www.instagram.com/p/CDhKSUXBG5K/media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33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E9BCF-D4FF-4E68-A032-07FA3BD92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3498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2FED1-0EEF-4441-B527-375A6F41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3C4D1-08A7-4D20-9C2B-09D22449B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569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69195967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83902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5790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3354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8844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6697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4231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7461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5713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7628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411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9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20:41:26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وازن بين العمل واللعب مع الهاتف القوي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Note20  20 Ultra 5G
#GalaxyNote20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https://www.instagram.com/p/CDhJ8CeDVVf/media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3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- 2020-08-05 20:39:15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الجوال الذي سيواكب أداءك طوال اليوم، بدءاً من اللعب إلى مكالمات الفيديو الخاصة بالعمل، فهذا الجوال الجديد كلياً سيبقيك على المسار الصحيح.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GalaxyNote20  20 Ultra 5G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https://www.instagram.com/p/CDhJpT1DjKB/media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69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- 2020-07-30 23:25:40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لون من الورود هو المفضل عندكم؟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@prat_ix21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https://www.instagram.com/p/CDR_9vFj6z6/media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5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7A8C1-76C9-4FFF-B1AB-CD6C2365D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270703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39BC-E5AF-4DB0-B080-7C784E9A4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8D9F9-209D-4D09-BFD5-A2D6FFDC9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730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6410139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88397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6603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4531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5055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539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860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0233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0647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407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634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1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- 2020-07-29 08:44:04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افضل صور الأسبوع لمسابقة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تفوتوا فرصة ربح 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اخرى من سامسونج!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shots of this week of our #withGalaxy competition. Share your shots with us for a chance to win Galaxy S20 Ultra or other Samsung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https://www.instagram.com/p/CDN2R0wHgJR/media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6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- 2020-07-28 09:25:40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نوع من الورود تفضلون؟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@nidaa_elhag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https://www.instagram.com/p/CDLWPjlpNWz/media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79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666569-024D-47D9-ABA4-DD88485E9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51339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C1E8-7056-440D-A8D0-6E46BC585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9C47E-8F33-4D0D-8275-89A768882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984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0131057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4817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30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0078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174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0576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16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8151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5704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1171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921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31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- 2020-07-25 08:30:40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يعرف حقائق مثيرة للإعجاب عن طائر النورس؟ شاركونا في التعليق.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@alm7trf__1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https://www.instagram.com/p/CDDhkICBjOj/media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42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- 2020-07-22 09:30:41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يعرف ايش نوع هذا الطير؟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@abdullah_qassim_alasmri__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https://www.instagram.com/p/CC76DJepKvO/media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39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- 2020-07-22 06:57:26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ملتقى السرعة والدقة والقوة في 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الموافق في 5 أغسطس 2020 الساعة 5 مساءً بتوقيت السعودية. تفضل بزيارة الموقع الإلكتروني لمتابعة #حدث_سامسونج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https://www.instagram.com/p/CC7ogKIl2EO/media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705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3FFB6-9B99-4BE7-B6D6-04F5CCC98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45741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A177-9E55-486F-8FC7-4DA7DB80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1983D-D2C4-44F6-8FDF-FCE839BA6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62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7048021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370470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5092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518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0757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7783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7474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2342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1196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603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687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35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- 2020-07-19 08:20:25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أجمل العبارات عن الطيور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📸: @prat_ix21 
#withGalaxy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https://www.instagram.com/p/CC0Dnz2lMAs/media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057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750A1-7FE6-4867-92ED-B4CC77460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703528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8F604-192E-41D0-BF83-43400812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2F9EE-50FD-4187-B98F-37595EAAD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095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7228950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49125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019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2057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287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461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2463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1294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457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5454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4861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0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20:40:51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في ذكرى من الماضي تتمنى أن ترجع لها؟
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moasalem 
@aaljumah 
@hanoufy_daily 
@thepharah 
@jajozz 
@iyasser12 
@abdulazizbamanie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https://www.instagram.com/p/CCtp-SYITxe/media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08/16/2020 02:13:07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230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BF2A3-F331-4032-9FCB-E58D6C096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3150602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2ABF4-7857-4D26-8360-13B384C9F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 KSA (4)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B5210-88E9-43A4-BBD1-EAE958DEE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870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6826894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91064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6665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8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607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875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5143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0145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6155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8928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9734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5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- 2020-07-16 16:35:18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في ذكرى من الماضي تتمنى أن ترجع لها؟
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moasalem 
@aaljumah 
@hanoufy_daily 
@thepharah 
@jajozz 
@iyasser12 
@abdulazizbamanie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https://www.instagram.com/p/CCtN303oBEu/media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20:13:13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083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87A70-3BE3-47D1-AC12-BC865F97D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07/16/2020 - 08/13/2020</a:t>
            </a:r>
          </a:p>
        </p:txBody>
      </p:sp>
    </p:spTree>
    <p:extLst>
      <p:ext uri="{BB962C8B-B14F-4D97-AF65-F5344CB8AC3E}">
        <p14:creationId xmlns:p14="http://schemas.microsoft.com/office/powerpoint/2010/main" val="1626216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818</Words>
  <Application>Microsoft Office PowerPoint</Application>
  <PresentationFormat>On-screen Show (4:3)</PresentationFormat>
  <Paragraphs>257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Instagram Posts Table | Samsung KSA (4) - 1 of 8</vt:lpstr>
      <vt:lpstr>Instagram Posts Table | Samsung KSA (4) - 2 of 8</vt:lpstr>
      <vt:lpstr>Instagram Posts Table | Samsung KSA (4) - 3 of 8</vt:lpstr>
      <vt:lpstr>Instagram Posts Table | Samsung KSA (4) - 4 of 8</vt:lpstr>
      <vt:lpstr>Instagram Posts Table | Samsung KSA (4) - 5 of 8</vt:lpstr>
      <vt:lpstr>Instagram Posts Table | Samsung KSA (4) - 6 of 8</vt:lpstr>
      <vt:lpstr>Instagram Posts Table | Samsung KSA (4) - 7 of 8</vt:lpstr>
      <vt:lpstr>Instagram Posts Table | Samsung KSA (4)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Samsung KSA (4) - 1 of 8</dc:title>
  <dc:creator>Frederik Peiniger</dc:creator>
  <cp:lastModifiedBy>Frederik Peiniger</cp:lastModifiedBy>
  <cp:revision>1</cp:revision>
  <dcterms:created xsi:type="dcterms:W3CDTF">2020-08-16T05:25:44Z</dcterms:created>
  <dcterms:modified xsi:type="dcterms:W3CDTF">2020-08-16T05:27:31Z</dcterms:modified>
</cp:coreProperties>
</file>