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81">
                  <c:v>136000</c:v>
                </c:pt>
                <c:pt idx="82">
                  <c:v>136000</c:v>
                </c:pt>
                <c:pt idx="83">
                  <c:v>136000</c:v>
                </c:pt>
                <c:pt idx="84">
                  <c:v>136000</c:v>
                </c:pt>
                <c:pt idx="85">
                  <c:v>136000</c:v>
                </c:pt>
                <c:pt idx="86">
                  <c:v>136000</c:v>
                </c:pt>
                <c:pt idx="87">
                  <c:v>136000</c:v>
                </c:pt>
                <c:pt idx="88">
                  <c:v>136000</c:v>
                </c:pt>
                <c:pt idx="89">
                  <c:v>136000</c:v>
                </c:pt>
                <c:pt idx="90">
                  <c:v>136000</c:v>
                </c:pt>
                <c:pt idx="91">
                  <c:v>136000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0-406E-94BC-8E3DB02BF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16976"/>
        <c:axId val="292614352"/>
      </c:lineChart>
      <c:dateAx>
        <c:axId val="292616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14352"/>
        <c:crosses val="autoZero"/>
        <c:auto val="1"/>
        <c:lblOffset val="100"/>
        <c:baseTimeUnit val="days"/>
      </c:dateAx>
      <c:valAx>
        <c:axId val="29261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1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A1574-4A77-4348-A1DD-D466A9EFB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3494A7-678C-470F-AB6C-44883D4B72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7909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35853-4668-4561-BAE4-79B3ACAAC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D8797-0BD9-4677-AE03-1C05B4FA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84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Samsung KSA (4)</dc:title>
  <dc:creator>Frederik Peiniger</dc:creator>
  <cp:lastModifiedBy>Frederik Peiniger</cp:lastModifiedBy>
  <cp:revision>1</cp:revision>
  <dcterms:created xsi:type="dcterms:W3CDTF">2020-07-20T07:43:00Z</dcterms:created>
  <dcterms:modified xsi:type="dcterms:W3CDTF">2020-07-20T07:43:05Z</dcterms:modified>
</cp:coreProperties>
</file>