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735144</c:v>
                </c:pt>
                <c:pt idx="1">
                  <c:v>735308</c:v>
                </c:pt>
                <c:pt idx="2">
                  <c:v>735427</c:v>
                </c:pt>
                <c:pt idx="3">
                  <c:v>735548</c:v>
                </c:pt>
                <c:pt idx="4">
                  <c:v>735714</c:v>
                </c:pt>
                <c:pt idx="5">
                  <c:v>735818</c:v>
                </c:pt>
                <c:pt idx="6">
                  <c:v>735965</c:v>
                </c:pt>
                <c:pt idx="7">
                  <c:v>736098</c:v>
                </c:pt>
                <c:pt idx="8">
                  <c:v>736238</c:v>
                </c:pt>
                <c:pt idx="9">
                  <c:v>736323</c:v>
                </c:pt>
                <c:pt idx="10">
                  <c:v>736394</c:v>
                </c:pt>
                <c:pt idx="11">
                  <c:v>736488</c:v>
                </c:pt>
                <c:pt idx="12">
                  <c:v>736589</c:v>
                </c:pt>
                <c:pt idx="13">
                  <c:v>736722</c:v>
                </c:pt>
                <c:pt idx="14">
                  <c:v>736765</c:v>
                </c:pt>
                <c:pt idx="15">
                  <c:v>736874</c:v>
                </c:pt>
                <c:pt idx="16">
                  <c:v>737004</c:v>
                </c:pt>
                <c:pt idx="17">
                  <c:v>737062</c:v>
                </c:pt>
                <c:pt idx="18">
                  <c:v>737174</c:v>
                </c:pt>
                <c:pt idx="19">
                  <c:v>737247</c:v>
                </c:pt>
                <c:pt idx="20">
                  <c:v>737188</c:v>
                </c:pt>
                <c:pt idx="21">
                  <c:v>737271</c:v>
                </c:pt>
                <c:pt idx="22">
                  <c:v>737345</c:v>
                </c:pt>
                <c:pt idx="23">
                  <c:v>737344</c:v>
                </c:pt>
                <c:pt idx="24">
                  <c:v>737427</c:v>
                </c:pt>
                <c:pt idx="25">
                  <c:v>737523</c:v>
                </c:pt>
                <c:pt idx="26">
                  <c:v>737618</c:v>
                </c:pt>
                <c:pt idx="27">
                  <c:v>737705</c:v>
                </c:pt>
                <c:pt idx="28">
                  <c:v>737877</c:v>
                </c:pt>
                <c:pt idx="29">
                  <c:v>737952</c:v>
                </c:pt>
                <c:pt idx="30">
                  <c:v>737992</c:v>
                </c:pt>
                <c:pt idx="31">
                  <c:v>738070</c:v>
                </c:pt>
                <c:pt idx="32">
                  <c:v>738129</c:v>
                </c:pt>
                <c:pt idx="33">
                  <c:v>738181</c:v>
                </c:pt>
                <c:pt idx="34">
                  <c:v>738259</c:v>
                </c:pt>
                <c:pt idx="35">
                  <c:v>738322</c:v>
                </c:pt>
                <c:pt idx="36">
                  <c:v>738396</c:v>
                </c:pt>
                <c:pt idx="37">
                  <c:v>738419</c:v>
                </c:pt>
                <c:pt idx="38">
                  <c:v>738366</c:v>
                </c:pt>
                <c:pt idx="39">
                  <c:v>738442</c:v>
                </c:pt>
                <c:pt idx="40">
                  <c:v>738501</c:v>
                </c:pt>
                <c:pt idx="41">
                  <c:v>738573</c:v>
                </c:pt>
                <c:pt idx="42">
                  <c:v>738669</c:v>
                </c:pt>
                <c:pt idx="43">
                  <c:v>738702</c:v>
                </c:pt>
                <c:pt idx="44">
                  <c:v>738697</c:v>
                </c:pt>
                <c:pt idx="45">
                  <c:v>738745</c:v>
                </c:pt>
                <c:pt idx="46">
                  <c:v>738849</c:v>
                </c:pt>
                <c:pt idx="47">
                  <c:v>738904</c:v>
                </c:pt>
                <c:pt idx="48">
                  <c:v>738964</c:v>
                </c:pt>
                <c:pt idx="49">
                  <c:v>739025</c:v>
                </c:pt>
                <c:pt idx="50">
                  <c:v>739082</c:v>
                </c:pt>
                <c:pt idx="51">
                  <c:v>739062</c:v>
                </c:pt>
                <c:pt idx="52">
                  <c:v>739097</c:v>
                </c:pt>
                <c:pt idx="53">
                  <c:v>739185</c:v>
                </c:pt>
                <c:pt idx="54">
                  <c:v>739199</c:v>
                </c:pt>
                <c:pt idx="55">
                  <c:v>739272</c:v>
                </c:pt>
                <c:pt idx="56">
                  <c:v>739296</c:v>
                </c:pt>
                <c:pt idx="57">
                  <c:v>739319</c:v>
                </c:pt>
                <c:pt idx="58">
                  <c:v>739371</c:v>
                </c:pt>
                <c:pt idx="59">
                  <c:v>739402</c:v>
                </c:pt>
                <c:pt idx="60">
                  <c:v>739464</c:v>
                </c:pt>
                <c:pt idx="61">
                  <c:v>739443</c:v>
                </c:pt>
                <c:pt idx="62">
                  <c:v>739462</c:v>
                </c:pt>
                <c:pt idx="63">
                  <c:v>739456</c:v>
                </c:pt>
                <c:pt idx="64">
                  <c:v>739494</c:v>
                </c:pt>
                <c:pt idx="65">
                  <c:v>739528</c:v>
                </c:pt>
                <c:pt idx="66">
                  <c:v>739597</c:v>
                </c:pt>
                <c:pt idx="67">
                  <c:v>739786</c:v>
                </c:pt>
                <c:pt idx="68">
                  <c:v>739852</c:v>
                </c:pt>
                <c:pt idx="69">
                  <c:v>739905</c:v>
                </c:pt>
                <c:pt idx="70">
                  <c:v>739824</c:v>
                </c:pt>
                <c:pt idx="71">
                  <c:v>739831</c:v>
                </c:pt>
                <c:pt idx="72">
                  <c:v>739832</c:v>
                </c:pt>
                <c:pt idx="73">
                  <c:v>739906</c:v>
                </c:pt>
                <c:pt idx="74">
                  <c:v>739990</c:v>
                </c:pt>
                <c:pt idx="75">
                  <c:v>740098</c:v>
                </c:pt>
                <c:pt idx="76">
                  <c:v>740315</c:v>
                </c:pt>
                <c:pt idx="77">
                  <c:v>740375</c:v>
                </c:pt>
                <c:pt idx="78">
                  <c:v>740447</c:v>
                </c:pt>
                <c:pt idx="79">
                  <c:v>740575</c:v>
                </c:pt>
                <c:pt idx="80">
                  <c:v>740770</c:v>
                </c:pt>
                <c:pt idx="81">
                  <c:v>740956</c:v>
                </c:pt>
                <c:pt idx="82">
                  <c:v>740934</c:v>
                </c:pt>
                <c:pt idx="83">
                  <c:v>740943</c:v>
                </c:pt>
                <c:pt idx="84">
                  <c:v>741084</c:v>
                </c:pt>
                <c:pt idx="85">
                  <c:v>741117</c:v>
                </c:pt>
                <c:pt idx="86">
                  <c:v>741119</c:v>
                </c:pt>
                <c:pt idx="87">
                  <c:v>741155</c:v>
                </c:pt>
                <c:pt idx="88">
                  <c:v>741160</c:v>
                </c:pt>
                <c:pt idx="89">
                  <c:v>741190</c:v>
                </c:pt>
                <c:pt idx="90">
                  <c:v>741275</c:v>
                </c:pt>
                <c:pt idx="91">
                  <c:v>741368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3D-4EB8-A263-17311E629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84320"/>
        <c:axId val="249783992"/>
      </c:lineChart>
      <c:dateAx>
        <c:axId val="24978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3992"/>
        <c:crosses val="autoZero"/>
        <c:auto val="1"/>
        <c:lblOffset val="100"/>
        <c:baseTimeUnit val="days"/>
      </c:dateAx>
      <c:valAx>
        <c:axId val="24978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C4BE-E323-44AE-B8A6-7800C761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B9F1B-B598-4DFA-93E1-EB16C31257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8060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98412-C331-4C83-AA62-FADD03574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243BA-4684-4E08-8398-AE452692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577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 KSA (4)</dc:title>
  <dc:creator>Frederik Peiniger</dc:creator>
  <cp:lastModifiedBy>Frederik Peiniger</cp:lastModifiedBy>
  <cp:revision>1</cp:revision>
  <dcterms:created xsi:type="dcterms:W3CDTF">2020-07-20T07:42:17Z</dcterms:created>
  <dcterms:modified xsi:type="dcterms:W3CDTF">2020-07-20T07:42:24Z</dcterms:modified>
</cp:coreProperties>
</file>