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43921</c:v>
                </c:pt>
                <c:pt idx="1">
                  <c:v>43922</c:v>
                </c:pt>
                <c:pt idx="2">
                  <c:v>43923</c:v>
                </c:pt>
                <c:pt idx="3">
                  <c:v>43924</c:v>
                </c:pt>
                <c:pt idx="4">
                  <c:v>43925</c:v>
                </c:pt>
                <c:pt idx="5">
                  <c:v>43926</c:v>
                </c:pt>
                <c:pt idx="6">
                  <c:v>43927</c:v>
                </c:pt>
                <c:pt idx="7">
                  <c:v>43928</c:v>
                </c:pt>
                <c:pt idx="8">
                  <c:v>43929</c:v>
                </c:pt>
                <c:pt idx="9">
                  <c:v>43930</c:v>
                </c:pt>
                <c:pt idx="10">
                  <c:v>43931</c:v>
                </c:pt>
                <c:pt idx="11">
                  <c:v>43932</c:v>
                </c:pt>
                <c:pt idx="12">
                  <c:v>43933</c:v>
                </c:pt>
                <c:pt idx="13">
                  <c:v>43934</c:v>
                </c:pt>
                <c:pt idx="14">
                  <c:v>43935</c:v>
                </c:pt>
                <c:pt idx="15">
                  <c:v>43936</c:v>
                </c:pt>
                <c:pt idx="16">
                  <c:v>43937</c:v>
                </c:pt>
                <c:pt idx="17">
                  <c:v>43938</c:v>
                </c:pt>
                <c:pt idx="18">
                  <c:v>43939</c:v>
                </c:pt>
                <c:pt idx="19">
                  <c:v>43940</c:v>
                </c:pt>
                <c:pt idx="20">
                  <c:v>43941</c:v>
                </c:pt>
                <c:pt idx="21">
                  <c:v>43942</c:v>
                </c:pt>
                <c:pt idx="22">
                  <c:v>43943</c:v>
                </c:pt>
                <c:pt idx="23">
                  <c:v>43944</c:v>
                </c:pt>
                <c:pt idx="24">
                  <c:v>43945</c:v>
                </c:pt>
                <c:pt idx="25">
                  <c:v>43946</c:v>
                </c:pt>
                <c:pt idx="26">
                  <c:v>43947</c:v>
                </c:pt>
                <c:pt idx="27">
                  <c:v>43948</c:v>
                </c:pt>
                <c:pt idx="28">
                  <c:v>43949</c:v>
                </c:pt>
                <c:pt idx="29">
                  <c:v>43950</c:v>
                </c:pt>
                <c:pt idx="30">
                  <c:v>43951</c:v>
                </c:pt>
                <c:pt idx="31">
                  <c:v>43952</c:v>
                </c:pt>
                <c:pt idx="32">
                  <c:v>43953</c:v>
                </c:pt>
                <c:pt idx="33">
                  <c:v>43954</c:v>
                </c:pt>
                <c:pt idx="34">
                  <c:v>43955</c:v>
                </c:pt>
                <c:pt idx="35">
                  <c:v>43956</c:v>
                </c:pt>
                <c:pt idx="36">
                  <c:v>43957</c:v>
                </c:pt>
                <c:pt idx="37">
                  <c:v>43958</c:v>
                </c:pt>
                <c:pt idx="38">
                  <c:v>43959</c:v>
                </c:pt>
                <c:pt idx="39">
                  <c:v>43960</c:v>
                </c:pt>
                <c:pt idx="40">
                  <c:v>43961</c:v>
                </c:pt>
                <c:pt idx="41">
                  <c:v>43962</c:v>
                </c:pt>
                <c:pt idx="42">
                  <c:v>43963</c:v>
                </c:pt>
                <c:pt idx="43">
                  <c:v>43964</c:v>
                </c:pt>
                <c:pt idx="44">
                  <c:v>43965</c:v>
                </c:pt>
                <c:pt idx="45">
                  <c:v>43966</c:v>
                </c:pt>
                <c:pt idx="46">
                  <c:v>43967</c:v>
                </c:pt>
                <c:pt idx="47">
                  <c:v>43968</c:v>
                </c:pt>
                <c:pt idx="48">
                  <c:v>43969</c:v>
                </c:pt>
                <c:pt idx="49">
                  <c:v>43970</c:v>
                </c:pt>
                <c:pt idx="50">
                  <c:v>43971</c:v>
                </c:pt>
                <c:pt idx="51">
                  <c:v>43972</c:v>
                </c:pt>
                <c:pt idx="52">
                  <c:v>43973</c:v>
                </c:pt>
                <c:pt idx="53">
                  <c:v>43974</c:v>
                </c:pt>
                <c:pt idx="54">
                  <c:v>43975</c:v>
                </c:pt>
                <c:pt idx="55">
                  <c:v>43976</c:v>
                </c:pt>
                <c:pt idx="56">
                  <c:v>43977</c:v>
                </c:pt>
                <c:pt idx="57">
                  <c:v>43978</c:v>
                </c:pt>
                <c:pt idx="58">
                  <c:v>43979</c:v>
                </c:pt>
                <c:pt idx="59">
                  <c:v>43980</c:v>
                </c:pt>
                <c:pt idx="60">
                  <c:v>43981</c:v>
                </c:pt>
                <c:pt idx="61">
                  <c:v>43982</c:v>
                </c:pt>
                <c:pt idx="62">
                  <c:v>43983</c:v>
                </c:pt>
                <c:pt idx="63">
                  <c:v>43984</c:v>
                </c:pt>
                <c:pt idx="64">
                  <c:v>43985</c:v>
                </c:pt>
                <c:pt idx="65">
                  <c:v>43986</c:v>
                </c:pt>
                <c:pt idx="66">
                  <c:v>43987</c:v>
                </c:pt>
                <c:pt idx="67">
                  <c:v>43988</c:v>
                </c:pt>
                <c:pt idx="68">
                  <c:v>43989</c:v>
                </c:pt>
                <c:pt idx="69">
                  <c:v>43990</c:v>
                </c:pt>
                <c:pt idx="70">
                  <c:v>43991</c:v>
                </c:pt>
                <c:pt idx="71">
                  <c:v>43992</c:v>
                </c:pt>
                <c:pt idx="72">
                  <c:v>43993</c:v>
                </c:pt>
                <c:pt idx="73">
                  <c:v>43994</c:v>
                </c:pt>
                <c:pt idx="74">
                  <c:v>43995</c:v>
                </c:pt>
                <c:pt idx="75">
                  <c:v>43996</c:v>
                </c:pt>
                <c:pt idx="76">
                  <c:v>43997</c:v>
                </c:pt>
                <c:pt idx="77">
                  <c:v>43998</c:v>
                </c:pt>
                <c:pt idx="78">
                  <c:v>43999</c:v>
                </c:pt>
                <c:pt idx="79">
                  <c:v>44000</c:v>
                </c:pt>
                <c:pt idx="80">
                  <c:v>44001</c:v>
                </c:pt>
                <c:pt idx="81">
                  <c:v>44002</c:v>
                </c:pt>
                <c:pt idx="82">
                  <c:v>44003</c:v>
                </c:pt>
                <c:pt idx="83">
                  <c:v>44004</c:v>
                </c:pt>
                <c:pt idx="84">
                  <c:v>44005</c:v>
                </c:pt>
                <c:pt idx="85">
                  <c:v>44006</c:v>
                </c:pt>
                <c:pt idx="86">
                  <c:v>44007</c:v>
                </c:pt>
                <c:pt idx="87">
                  <c:v>44008</c:v>
                </c:pt>
                <c:pt idx="88">
                  <c:v>44009</c:v>
                </c:pt>
                <c:pt idx="89">
                  <c:v>44010</c:v>
                </c:pt>
                <c:pt idx="90">
                  <c:v>44011</c:v>
                </c:pt>
                <c:pt idx="91">
                  <c:v>44012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361015</c:v>
                </c:pt>
                <c:pt idx="1">
                  <c:v>361355</c:v>
                </c:pt>
                <c:pt idx="2">
                  <c:v>361786</c:v>
                </c:pt>
                <c:pt idx="3">
                  <c:v>362113</c:v>
                </c:pt>
                <c:pt idx="4">
                  <c:v>362441</c:v>
                </c:pt>
                <c:pt idx="5">
                  <c:v>362746</c:v>
                </c:pt>
                <c:pt idx="6">
                  <c:v>363004</c:v>
                </c:pt>
                <c:pt idx="7">
                  <c:v>363321</c:v>
                </c:pt>
                <c:pt idx="8">
                  <c:v>363651</c:v>
                </c:pt>
                <c:pt idx="9">
                  <c:v>363964</c:v>
                </c:pt>
                <c:pt idx="10">
                  <c:v>364256</c:v>
                </c:pt>
                <c:pt idx="11">
                  <c:v>364501</c:v>
                </c:pt>
                <c:pt idx="12">
                  <c:v>364700</c:v>
                </c:pt>
                <c:pt idx="13">
                  <c:v>364918</c:v>
                </c:pt>
                <c:pt idx="14">
                  <c:v>365127</c:v>
                </c:pt>
                <c:pt idx="15">
                  <c:v>365559</c:v>
                </c:pt>
                <c:pt idx="16">
                  <c:v>365827</c:v>
                </c:pt>
                <c:pt idx="17">
                  <c:v>366085</c:v>
                </c:pt>
                <c:pt idx="18">
                  <c:v>366344</c:v>
                </c:pt>
                <c:pt idx="19">
                  <c:v>366592</c:v>
                </c:pt>
                <c:pt idx="20">
                  <c:v>366840</c:v>
                </c:pt>
                <c:pt idx="21">
                  <c:v>367072</c:v>
                </c:pt>
                <c:pt idx="22">
                  <c:v>367309</c:v>
                </c:pt>
                <c:pt idx="23">
                  <c:v>367517</c:v>
                </c:pt>
                <c:pt idx="24">
                  <c:v>367829</c:v>
                </c:pt>
                <c:pt idx="25">
                  <c:v>368058</c:v>
                </c:pt>
                <c:pt idx="26">
                  <c:v>368313</c:v>
                </c:pt>
                <c:pt idx="27">
                  <c:v>368552</c:v>
                </c:pt>
                <c:pt idx="28">
                  <c:v>368777</c:v>
                </c:pt>
                <c:pt idx="29">
                  <c:v>369019</c:v>
                </c:pt>
                <c:pt idx="30">
                  <c:v>369229</c:v>
                </c:pt>
                <c:pt idx="31">
                  <c:v>369333</c:v>
                </c:pt>
                <c:pt idx="32">
                  <c:v>369487</c:v>
                </c:pt>
                <c:pt idx="33">
                  <c:v>369658</c:v>
                </c:pt>
                <c:pt idx="34">
                  <c:v>369796</c:v>
                </c:pt>
                <c:pt idx="35">
                  <c:v>369929</c:v>
                </c:pt>
                <c:pt idx="36">
                  <c:v>370051</c:v>
                </c:pt>
                <c:pt idx="37">
                  <c:v>370259</c:v>
                </c:pt>
                <c:pt idx="38">
                  <c:v>370460</c:v>
                </c:pt>
                <c:pt idx="39">
                  <c:v>370669</c:v>
                </c:pt>
                <c:pt idx="40">
                  <c:v>370901</c:v>
                </c:pt>
                <c:pt idx="41">
                  <c:v>371160</c:v>
                </c:pt>
                <c:pt idx="42">
                  <c:v>371447</c:v>
                </c:pt>
                <c:pt idx="43">
                  <c:v>371700</c:v>
                </c:pt>
                <c:pt idx="44">
                  <c:v>372012</c:v>
                </c:pt>
                <c:pt idx="45">
                  <c:v>372278</c:v>
                </c:pt>
                <c:pt idx="46">
                  <c:v>372561</c:v>
                </c:pt>
                <c:pt idx="47">
                  <c:v>372796</c:v>
                </c:pt>
                <c:pt idx="48">
                  <c:v>373051</c:v>
                </c:pt>
                <c:pt idx="49">
                  <c:v>373300</c:v>
                </c:pt>
                <c:pt idx="50">
                  <c:v>373492</c:v>
                </c:pt>
                <c:pt idx="51">
                  <c:v>373731</c:v>
                </c:pt>
                <c:pt idx="52">
                  <c:v>373923</c:v>
                </c:pt>
                <c:pt idx="53">
                  <c:v>374147</c:v>
                </c:pt>
                <c:pt idx="54">
                  <c:v>374325</c:v>
                </c:pt>
                <c:pt idx="55">
                  <c:v>374514</c:v>
                </c:pt>
                <c:pt idx="56">
                  <c:v>374640</c:v>
                </c:pt>
                <c:pt idx="57">
                  <c:v>374829</c:v>
                </c:pt>
                <c:pt idx="58">
                  <c:v>374989</c:v>
                </c:pt>
                <c:pt idx="59">
                  <c:v>375180</c:v>
                </c:pt>
                <c:pt idx="60">
                  <c:v>375302</c:v>
                </c:pt>
                <c:pt idx="61">
                  <c:v>375481</c:v>
                </c:pt>
                <c:pt idx="62">
                  <c:v>375603</c:v>
                </c:pt>
                <c:pt idx="63">
                  <c:v>375724</c:v>
                </c:pt>
                <c:pt idx="64">
                  <c:v>375829</c:v>
                </c:pt>
                <c:pt idx="65">
                  <c:v>375972</c:v>
                </c:pt>
                <c:pt idx="66">
                  <c:v>376178</c:v>
                </c:pt>
                <c:pt idx="67">
                  <c:v>376329</c:v>
                </c:pt>
                <c:pt idx="68">
                  <c:v>376554</c:v>
                </c:pt>
                <c:pt idx="69">
                  <c:v>376723</c:v>
                </c:pt>
                <c:pt idx="70">
                  <c:v>376902</c:v>
                </c:pt>
                <c:pt idx="71">
                  <c:v>376987</c:v>
                </c:pt>
                <c:pt idx="72">
                  <c:v>377159</c:v>
                </c:pt>
                <c:pt idx="73">
                  <c:v>377334</c:v>
                </c:pt>
                <c:pt idx="74">
                  <c:v>377485</c:v>
                </c:pt>
                <c:pt idx="75">
                  <c:v>377688</c:v>
                </c:pt>
                <c:pt idx="76">
                  <c:v>377898</c:v>
                </c:pt>
                <c:pt idx="77">
                  <c:v>378071</c:v>
                </c:pt>
                <c:pt idx="78">
                  <c:v>378234</c:v>
                </c:pt>
                <c:pt idx="79">
                  <c:v>378362</c:v>
                </c:pt>
                <c:pt idx="80">
                  <c:v>378520</c:v>
                </c:pt>
                <c:pt idx="81">
                  <c:v>378708</c:v>
                </c:pt>
                <c:pt idx="82">
                  <c:v>378827</c:v>
                </c:pt>
                <c:pt idx="83">
                  <c:v>378936</c:v>
                </c:pt>
                <c:pt idx="84">
                  <c:v>379013</c:v>
                </c:pt>
                <c:pt idx="85">
                  <c:v>379174</c:v>
                </c:pt>
                <c:pt idx="86">
                  <c:v>379365</c:v>
                </c:pt>
                <c:pt idx="87">
                  <c:v>379520</c:v>
                </c:pt>
                <c:pt idx="88">
                  <c:v>379742</c:v>
                </c:pt>
                <c:pt idx="89">
                  <c:v>379893</c:v>
                </c:pt>
                <c:pt idx="90">
                  <c:v>380113</c:v>
                </c:pt>
                <c:pt idx="91">
                  <c:v>380361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07-428E-A0D7-083A08A196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062160"/>
        <c:axId val="302906016"/>
      </c:lineChart>
      <c:dateAx>
        <c:axId val="252062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906016"/>
        <c:crosses val="autoZero"/>
        <c:auto val="1"/>
        <c:lblOffset val="100"/>
        <c:baseTimeUnit val="days"/>
      </c:dateAx>
      <c:valAx>
        <c:axId val="30290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062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70462-4602-40C2-BE45-98B7297D6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Samsung KSA (4)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FD61A4-EFB2-495C-9B2A-A7500F5175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3108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A11A84-629A-4058-9A43-2D4480E8F0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A8F427-3AD5-414E-90C1-3A9820BED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8378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Samsung KSA (4)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Samsung KSA (4)</dc:title>
  <dc:creator>Frederik Peiniger</dc:creator>
  <cp:lastModifiedBy>Frederik Peiniger</cp:lastModifiedBy>
  <cp:revision>1</cp:revision>
  <dcterms:created xsi:type="dcterms:W3CDTF">2020-07-20T07:41:44Z</dcterms:created>
  <dcterms:modified xsi:type="dcterms:W3CDTF">2020-07-20T07:41:48Z</dcterms:modified>
</cp:coreProperties>
</file>