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361015</c:v>
                </c:pt>
                <c:pt idx="1">
                  <c:v>361355</c:v>
                </c:pt>
                <c:pt idx="2">
                  <c:v>361786</c:v>
                </c:pt>
                <c:pt idx="3">
                  <c:v>362113</c:v>
                </c:pt>
                <c:pt idx="4">
                  <c:v>362441</c:v>
                </c:pt>
                <c:pt idx="5">
                  <c:v>362746</c:v>
                </c:pt>
                <c:pt idx="6">
                  <c:v>363004</c:v>
                </c:pt>
                <c:pt idx="7">
                  <c:v>363321</c:v>
                </c:pt>
                <c:pt idx="8">
                  <c:v>363651</c:v>
                </c:pt>
                <c:pt idx="9">
                  <c:v>363964</c:v>
                </c:pt>
                <c:pt idx="10">
                  <c:v>364256</c:v>
                </c:pt>
                <c:pt idx="11">
                  <c:v>364501</c:v>
                </c:pt>
                <c:pt idx="12">
                  <c:v>364700</c:v>
                </c:pt>
                <c:pt idx="13">
                  <c:v>364918</c:v>
                </c:pt>
                <c:pt idx="14">
                  <c:v>365127</c:v>
                </c:pt>
                <c:pt idx="15">
                  <c:v>365559</c:v>
                </c:pt>
                <c:pt idx="16">
                  <c:v>365827</c:v>
                </c:pt>
                <c:pt idx="17">
                  <c:v>366085</c:v>
                </c:pt>
                <c:pt idx="18">
                  <c:v>366344</c:v>
                </c:pt>
                <c:pt idx="19">
                  <c:v>366592</c:v>
                </c:pt>
                <c:pt idx="20">
                  <c:v>366840</c:v>
                </c:pt>
                <c:pt idx="21">
                  <c:v>367072</c:v>
                </c:pt>
                <c:pt idx="22">
                  <c:v>367309</c:v>
                </c:pt>
                <c:pt idx="23">
                  <c:v>367517</c:v>
                </c:pt>
                <c:pt idx="24">
                  <c:v>367829</c:v>
                </c:pt>
                <c:pt idx="25">
                  <c:v>368058</c:v>
                </c:pt>
                <c:pt idx="26">
                  <c:v>368313</c:v>
                </c:pt>
                <c:pt idx="27">
                  <c:v>368552</c:v>
                </c:pt>
                <c:pt idx="28">
                  <c:v>368777</c:v>
                </c:pt>
                <c:pt idx="29">
                  <c:v>369019</c:v>
                </c:pt>
                <c:pt idx="30">
                  <c:v>369229</c:v>
                </c:pt>
                <c:pt idx="31">
                  <c:v>369333</c:v>
                </c:pt>
                <c:pt idx="32">
                  <c:v>369487</c:v>
                </c:pt>
                <c:pt idx="33">
                  <c:v>369658</c:v>
                </c:pt>
                <c:pt idx="34">
                  <c:v>369796</c:v>
                </c:pt>
                <c:pt idx="35">
                  <c:v>369929</c:v>
                </c:pt>
                <c:pt idx="36">
                  <c:v>370051</c:v>
                </c:pt>
                <c:pt idx="37">
                  <c:v>370259</c:v>
                </c:pt>
                <c:pt idx="38">
                  <c:v>370460</c:v>
                </c:pt>
                <c:pt idx="39">
                  <c:v>370669</c:v>
                </c:pt>
                <c:pt idx="40">
                  <c:v>370901</c:v>
                </c:pt>
                <c:pt idx="41">
                  <c:v>371160</c:v>
                </c:pt>
                <c:pt idx="42">
                  <c:v>371447</c:v>
                </c:pt>
                <c:pt idx="43">
                  <c:v>371700</c:v>
                </c:pt>
                <c:pt idx="44">
                  <c:v>372012</c:v>
                </c:pt>
                <c:pt idx="45">
                  <c:v>372278</c:v>
                </c:pt>
                <c:pt idx="46">
                  <c:v>372561</c:v>
                </c:pt>
                <c:pt idx="47">
                  <c:v>372796</c:v>
                </c:pt>
                <c:pt idx="48">
                  <c:v>373051</c:v>
                </c:pt>
                <c:pt idx="49">
                  <c:v>373300</c:v>
                </c:pt>
                <c:pt idx="50">
                  <c:v>373492</c:v>
                </c:pt>
                <c:pt idx="51">
                  <c:v>373731</c:v>
                </c:pt>
                <c:pt idx="52">
                  <c:v>373923</c:v>
                </c:pt>
                <c:pt idx="53">
                  <c:v>374147</c:v>
                </c:pt>
                <c:pt idx="54">
                  <c:v>374325</c:v>
                </c:pt>
                <c:pt idx="55">
                  <c:v>374514</c:v>
                </c:pt>
                <c:pt idx="56">
                  <c:v>374640</c:v>
                </c:pt>
                <c:pt idx="57">
                  <c:v>374829</c:v>
                </c:pt>
                <c:pt idx="58">
                  <c:v>374989</c:v>
                </c:pt>
                <c:pt idx="59">
                  <c:v>375180</c:v>
                </c:pt>
                <c:pt idx="60">
                  <c:v>375302</c:v>
                </c:pt>
                <c:pt idx="61">
                  <c:v>375481</c:v>
                </c:pt>
                <c:pt idx="62">
                  <c:v>375603</c:v>
                </c:pt>
                <c:pt idx="63">
                  <c:v>375724</c:v>
                </c:pt>
                <c:pt idx="64">
                  <c:v>375829</c:v>
                </c:pt>
                <c:pt idx="65">
                  <c:v>375972</c:v>
                </c:pt>
                <c:pt idx="66">
                  <c:v>376178</c:v>
                </c:pt>
                <c:pt idx="67">
                  <c:v>376329</c:v>
                </c:pt>
                <c:pt idx="68">
                  <c:v>376554</c:v>
                </c:pt>
                <c:pt idx="69">
                  <c:v>376723</c:v>
                </c:pt>
                <c:pt idx="70">
                  <c:v>376902</c:v>
                </c:pt>
                <c:pt idx="71">
                  <c:v>376987</c:v>
                </c:pt>
                <c:pt idx="72">
                  <c:v>377159</c:v>
                </c:pt>
                <c:pt idx="73">
                  <c:v>377334</c:v>
                </c:pt>
                <c:pt idx="74">
                  <c:v>377485</c:v>
                </c:pt>
                <c:pt idx="75">
                  <c:v>377688</c:v>
                </c:pt>
                <c:pt idx="76">
                  <c:v>377898</c:v>
                </c:pt>
                <c:pt idx="77">
                  <c:v>378071</c:v>
                </c:pt>
                <c:pt idx="78">
                  <c:v>378234</c:v>
                </c:pt>
                <c:pt idx="79">
                  <c:v>378362</c:v>
                </c:pt>
                <c:pt idx="80">
                  <c:v>378520</c:v>
                </c:pt>
                <c:pt idx="81">
                  <c:v>378708</c:v>
                </c:pt>
                <c:pt idx="82">
                  <c:v>378827</c:v>
                </c:pt>
                <c:pt idx="83">
                  <c:v>378936</c:v>
                </c:pt>
                <c:pt idx="84">
                  <c:v>379013</c:v>
                </c:pt>
                <c:pt idx="85">
                  <c:v>379174</c:v>
                </c:pt>
                <c:pt idx="86">
                  <c:v>379365</c:v>
                </c:pt>
                <c:pt idx="87">
                  <c:v>379520</c:v>
                </c:pt>
                <c:pt idx="88">
                  <c:v>379742</c:v>
                </c:pt>
                <c:pt idx="89">
                  <c:v>379893</c:v>
                </c:pt>
                <c:pt idx="90">
                  <c:v>380113</c:v>
                </c:pt>
                <c:pt idx="91">
                  <c:v>380361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9-4A09-863F-185BBECC8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078720"/>
        <c:axId val="49954640"/>
      </c:lineChart>
      <c:dateAx>
        <c:axId val="24807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4640"/>
        <c:crosses val="autoZero"/>
        <c:auto val="1"/>
        <c:lblOffset val="100"/>
        <c:baseTimeUnit val="days"/>
      </c:dateAx>
      <c:valAx>
        <c:axId val="4995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7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F107E-A552-4FDA-8314-C368595A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18BC72-8088-4C43-9B7B-5AF667AC5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682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7C38D-E5A7-4EC7-9FB4-D1A8C4D42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367E1-026B-440D-B095-8A8137A70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60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 KSA (4)</dc:title>
  <dc:creator>Frederik Peiniger</dc:creator>
  <cp:lastModifiedBy>Frederik Peiniger</cp:lastModifiedBy>
  <cp:revision>1</cp:revision>
  <dcterms:created xsi:type="dcterms:W3CDTF">2020-07-20T07:41:36Z</dcterms:created>
  <dcterms:modified xsi:type="dcterms:W3CDTF">2020-07-20T07:41:40Z</dcterms:modified>
</cp:coreProperties>
</file>