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Samsung 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43921</c:v>
                </c:pt>
                <c:pt idx="1">
                  <c:v>43922</c:v>
                </c:pt>
                <c:pt idx="2">
                  <c:v>43923</c:v>
                </c:pt>
                <c:pt idx="3">
                  <c:v>43924</c:v>
                </c:pt>
                <c:pt idx="4">
                  <c:v>43925</c:v>
                </c:pt>
                <c:pt idx="5">
                  <c:v>43926</c:v>
                </c:pt>
                <c:pt idx="6">
                  <c:v>43927</c:v>
                </c:pt>
                <c:pt idx="7">
                  <c:v>43928</c:v>
                </c:pt>
                <c:pt idx="8">
                  <c:v>43929</c:v>
                </c:pt>
                <c:pt idx="9">
                  <c:v>43930</c:v>
                </c:pt>
                <c:pt idx="10">
                  <c:v>43931</c:v>
                </c:pt>
                <c:pt idx="11">
                  <c:v>43932</c:v>
                </c:pt>
                <c:pt idx="12">
                  <c:v>43933</c:v>
                </c:pt>
                <c:pt idx="13">
                  <c:v>43934</c:v>
                </c:pt>
                <c:pt idx="14">
                  <c:v>43935</c:v>
                </c:pt>
                <c:pt idx="15">
                  <c:v>43936</c:v>
                </c:pt>
                <c:pt idx="16">
                  <c:v>43937</c:v>
                </c:pt>
                <c:pt idx="17">
                  <c:v>43938</c:v>
                </c:pt>
                <c:pt idx="18">
                  <c:v>43939</c:v>
                </c:pt>
                <c:pt idx="19">
                  <c:v>43940</c:v>
                </c:pt>
                <c:pt idx="20">
                  <c:v>43941</c:v>
                </c:pt>
                <c:pt idx="21">
                  <c:v>43942</c:v>
                </c:pt>
                <c:pt idx="22">
                  <c:v>43943</c:v>
                </c:pt>
                <c:pt idx="23">
                  <c:v>43944</c:v>
                </c:pt>
                <c:pt idx="24">
                  <c:v>43945</c:v>
                </c:pt>
                <c:pt idx="25">
                  <c:v>43946</c:v>
                </c:pt>
                <c:pt idx="26">
                  <c:v>43947</c:v>
                </c:pt>
                <c:pt idx="27">
                  <c:v>43948</c:v>
                </c:pt>
                <c:pt idx="28">
                  <c:v>43949</c:v>
                </c:pt>
                <c:pt idx="29">
                  <c:v>43950</c:v>
                </c:pt>
                <c:pt idx="30">
                  <c:v>43951</c:v>
                </c:pt>
                <c:pt idx="31">
                  <c:v>43952</c:v>
                </c:pt>
                <c:pt idx="32">
                  <c:v>43953</c:v>
                </c:pt>
                <c:pt idx="33">
                  <c:v>43954</c:v>
                </c:pt>
                <c:pt idx="34">
                  <c:v>43955</c:v>
                </c:pt>
                <c:pt idx="35">
                  <c:v>43956</c:v>
                </c:pt>
                <c:pt idx="36">
                  <c:v>43957</c:v>
                </c:pt>
                <c:pt idx="37">
                  <c:v>43958</c:v>
                </c:pt>
                <c:pt idx="38">
                  <c:v>43959</c:v>
                </c:pt>
                <c:pt idx="39">
                  <c:v>43960</c:v>
                </c:pt>
                <c:pt idx="40">
                  <c:v>43961</c:v>
                </c:pt>
                <c:pt idx="41">
                  <c:v>43962</c:v>
                </c:pt>
                <c:pt idx="42">
                  <c:v>43963</c:v>
                </c:pt>
                <c:pt idx="43">
                  <c:v>43964</c:v>
                </c:pt>
                <c:pt idx="44">
                  <c:v>43965</c:v>
                </c:pt>
                <c:pt idx="45">
                  <c:v>43966</c:v>
                </c:pt>
                <c:pt idx="46">
                  <c:v>43967</c:v>
                </c:pt>
                <c:pt idx="47">
                  <c:v>43968</c:v>
                </c:pt>
                <c:pt idx="48">
                  <c:v>43969</c:v>
                </c:pt>
                <c:pt idx="49">
                  <c:v>43970</c:v>
                </c:pt>
                <c:pt idx="50">
                  <c:v>43971</c:v>
                </c:pt>
                <c:pt idx="51">
                  <c:v>43972</c:v>
                </c:pt>
                <c:pt idx="52">
                  <c:v>43973</c:v>
                </c:pt>
                <c:pt idx="53">
                  <c:v>43974</c:v>
                </c:pt>
                <c:pt idx="54">
                  <c:v>43975</c:v>
                </c:pt>
                <c:pt idx="55">
                  <c:v>43976</c:v>
                </c:pt>
                <c:pt idx="56">
                  <c:v>43977</c:v>
                </c:pt>
                <c:pt idx="57">
                  <c:v>43978</c:v>
                </c:pt>
                <c:pt idx="58">
                  <c:v>43979</c:v>
                </c:pt>
                <c:pt idx="59">
                  <c:v>43980</c:v>
                </c:pt>
                <c:pt idx="60">
                  <c:v>43981</c:v>
                </c:pt>
                <c:pt idx="61">
                  <c:v>43982</c:v>
                </c:pt>
                <c:pt idx="62">
                  <c:v>43983</c:v>
                </c:pt>
                <c:pt idx="63">
                  <c:v>43984</c:v>
                </c:pt>
                <c:pt idx="64">
                  <c:v>43985</c:v>
                </c:pt>
                <c:pt idx="65">
                  <c:v>43986</c:v>
                </c:pt>
                <c:pt idx="66">
                  <c:v>43987</c:v>
                </c:pt>
                <c:pt idx="67">
                  <c:v>43988</c:v>
                </c:pt>
                <c:pt idx="68">
                  <c:v>43989</c:v>
                </c:pt>
                <c:pt idx="69">
                  <c:v>43990</c:v>
                </c:pt>
                <c:pt idx="70">
                  <c:v>43991</c:v>
                </c:pt>
                <c:pt idx="71">
                  <c:v>43992</c:v>
                </c:pt>
                <c:pt idx="72">
                  <c:v>43993</c:v>
                </c:pt>
                <c:pt idx="73">
                  <c:v>43994</c:v>
                </c:pt>
                <c:pt idx="74">
                  <c:v>43995</c:v>
                </c:pt>
                <c:pt idx="75">
                  <c:v>43996</c:v>
                </c:pt>
                <c:pt idx="76">
                  <c:v>43997</c:v>
                </c:pt>
                <c:pt idx="77">
                  <c:v>43998</c:v>
                </c:pt>
                <c:pt idx="78">
                  <c:v>43999</c:v>
                </c:pt>
                <c:pt idx="79">
                  <c:v>44000</c:v>
                </c:pt>
                <c:pt idx="80">
                  <c:v>44001</c:v>
                </c:pt>
                <c:pt idx="81">
                  <c:v>44002</c:v>
                </c:pt>
                <c:pt idx="82">
                  <c:v>44003</c:v>
                </c:pt>
                <c:pt idx="83">
                  <c:v>44004</c:v>
                </c:pt>
                <c:pt idx="84">
                  <c:v>44005</c:v>
                </c:pt>
                <c:pt idx="85">
                  <c:v>44006</c:v>
                </c:pt>
                <c:pt idx="86">
                  <c:v>44007</c:v>
                </c:pt>
                <c:pt idx="87">
                  <c:v>44008</c:v>
                </c:pt>
                <c:pt idx="88">
                  <c:v>44009</c:v>
                </c:pt>
                <c:pt idx="89">
                  <c:v>44010</c:v>
                </c:pt>
                <c:pt idx="90">
                  <c:v>44011</c:v>
                </c:pt>
                <c:pt idx="91">
                  <c:v>44012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  <c:pt idx="0">
                  <c:v>1479865</c:v>
                </c:pt>
                <c:pt idx="1">
                  <c:v>1480132</c:v>
                </c:pt>
                <c:pt idx="2">
                  <c:v>1480361</c:v>
                </c:pt>
                <c:pt idx="3">
                  <c:v>1480599</c:v>
                </c:pt>
                <c:pt idx="4">
                  <c:v>1480823</c:v>
                </c:pt>
                <c:pt idx="5">
                  <c:v>1481151</c:v>
                </c:pt>
                <c:pt idx="6">
                  <c:v>1481374</c:v>
                </c:pt>
                <c:pt idx="7">
                  <c:v>1481528</c:v>
                </c:pt>
                <c:pt idx="8">
                  <c:v>1481718</c:v>
                </c:pt>
                <c:pt idx="9">
                  <c:v>1481950</c:v>
                </c:pt>
                <c:pt idx="10">
                  <c:v>1482161</c:v>
                </c:pt>
                <c:pt idx="11">
                  <c:v>1482400</c:v>
                </c:pt>
                <c:pt idx="12">
                  <c:v>1482521</c:v>
                </c:pt>
                <c:pt idx="13">
                  <c:v>1482736</c:v>
                </c:pt>
                <c:pt idx="14">
                  <c:v>1482932</c:v>
                </c:pt>
                <c:pt idx="15">
                  <c:v>1472342</c:v>
                </c:pt>
                <c:pt idx="16">
                  <c:v>1473536</c:v>
                </c:pt>
                <c:pt idx="17">
                  <c:v>1473780</c:v>
                </c:pt>
                <c:pt idx="18">
                  <c:v>1474044</c:v>
                </c:pt>
                <c:pt idx="19">
                  <c:v>1474328</c:v>
                </c:pt>
                <c:pt idx="20">
                  <c:v>1474564</c:v>
                </c:pt>
                <c:pt idx="21">
                  <c:v>1474821</c:v>
                </c:pt>
                <c:pt idx="22">
                  <c:v>1475123</c:v>
                </c:pt>
                <c:pt idx="23">
                  <c:v>1475346</c:v>
                </c:pt>
                <c:pt idx="24">
                  <c:v>1475602</c:v>
                </c:pt>
                <c:pt idx="25">
                  <c:v>1475867</c:v>
                </c:pt>
                <c:pt idx="26">
                  <c:v>1476095</c:v>
                </c:pt>
                <c:pt idx="27">
                  <c:v>1476284</c:v>
                </c:pt>
                <c:pt idx="28">
                  <c:v>1476446</c:v>
                </c:pt>
                <c:pt idx="29">
                  <c:v>1476515</c:v>
                </c:pt>
                <c:pt idx="30">
                  <c:v>1476668</c:v>
                </c:pt>
                <c:pt idx="31">
                  <c:v>1476846</c:v>
                </c:pt>
                <c:pt idx="32">
                  <c:v>1476992</c:v>
                </c:pt>
                <c:pt idx="33">
                  <c:v>1477074</c:v>
                </c:pt>
                <c:pt idx="34">
                  <c:v>1477249</c:v>
                </c:pt>
                <c:pt idx="35">
                  <c:v>1477520</c:v>
                </c:pt>
                <c:pt idx="36">
                  <c:v>1477805</c:v>
                </c:pt>
                <c:pt idx="37">
                  <c:v>1478057</c:v>
                </c:pt>
                <c:pt idx="38">
                  <c:v>1478318</c:v>
                </c:pt>
                <c:pt idx="39">
                  <c:v>1478568</c:v>
                </c:pt>
                <c:pt idx="40">
                  <c:v>1478783</c:v>
                </c:pt>
                <c:pt idx="41">
                  <c:v>1478988</c:v>
                </c:pt>
                <c:pt idx="42">
                  <c:v>1479286</c:v>
                </c:pt>
                <c:pt idx="43">
                  <c:v>1479532</c:v>
                </c:pt>
                <c:pt idx="44">
                  <c:v>1479787</c:v>
                </c:pt>
                <c:pt idx="45">
                  <c:v>1480015</c:v>
                </c:pt>
                <c:pt idx="46">
                  <c:v>1480294</c:v>
                </c:pt>
                <c:pt idx="47">
                  <c:v>1480594</c:v>
                </c:pt>
                <c:pt idx="48">
                  <c:v>1480872</c:v>
                </c:pt>
                <c:pt idx="49">
                  <c:v>1481216</c:v>
                </c:pt>
                <c:pt idx="50">
                  <c:v>1481503</c:v>
                </c:pt>
                <c:pt idx="51">
                  <c:v>1481872</c:v>
                </c:pt>
                <c:pt idx="52">
                  <c:v>1482123</c:v>
                </c:pt>
                <c:pt idx="53">
                  <c:v>1482482</c:v>
                </c:pt>
                <c:pt idx="54">
                  <c:v>1482790</c:v>
                </c:pt>
                <c:pt idx="55">
                  <c:v>1483005</c:v>
                </c:pt>
                <c:pt idx="56">
                  <c:v>1483284</c:v>
                </c:pt>
                <c:pt idx="57">
                  <c:v>1483715</c:v>
                </c:pt>
                <c:pt idx="58">
                  <c:v>1484151</c:v>
                </c:pt>
                <c:pt idx="59">
                  <c:v>1484426</c:v>
                </c:pt>
                <c:pt idx="60">
                  <c:v>1484595</c:v>
                </c:pt>
                <c:pt idx="61">
                  <c:v>1484764</c:v>
                </c:pt>
                <c:pt idx="62">
                  <c:v>1485009</c:v>
                </c:pt>
                <c:pt idx="63">
                  <c:v>1485119</c:v>
                </c:pt>
                <c:pt idx="64">
                  <c:v>1485286</c:v>
                </c:pt>
                <c:pt idx="65">
                  <c:v>1485489</c:v>
                </c:pt>
                <c:pt idx="66">
                  <c:v>1485704</c:v>
                </c:pt>
                <c:pt idx="67">
                  <c:v>1485887</c:v>
                </c:pt>
                <c:pt idx="68">
                  <c:v>1486079</c:v>
                </c:pt>
                <c:pt idx="69">
                  <c:v>1486519</c:v>
                </c:pt>
                <c:pt idx="70">
                  <c:v>1486881</c:v>
                </c:pt>
                <c:pt idx="71">
                  <c:v>1487066</c:v>
                </c:pt>
                <c:pt idx="72">
                  <c:v>1487285</c:v>
                </c:pt>
                <c:pt idx="73">
                  <c:v>1487511</c:v>
                </c:pt>
                <c:pt idx="74">
                  <c:v>1487690</c:v>
                </c:pt>
                <c:pt idx="75">
                  <c:v>1487892</c:v>
                </c:pt>
                <c:pt idx="76">
                  <c:v>1488031</c:v>
                </c:pt>
                <c:pt idx="77">
                  <c:v>1488203</c:v>
                </c:pt>
                <c:pt idx="78">
                  <c:v>1488319</c:v>
                </c:pt>
                <c:pt idx="79">
                  <c:v>1488464</c:v>
                </c:pt>
                <c:pt idx="80">
                  <c:v>1488616</c:v>
                </c:pt>
                <c:pt idx="81">
                  <c:v>1488798</c:v>
                </c:pt>
                <c:pt idx="82">
                  <c:v>1488929</c:v>
                </c:pt>
                <c:pt idx="83">
                  <c:v>1489107</c:v>
                </c:pt>
                <c:pt idx="84">
                  <c:v>1489188</c:v>
                </c:pt>
                <c:pt idx="85">
                  <c:v>1489365</c:v>
                </c:pt>
                <c:pt idx="86">
                  <c:v>1489544</c:v>
                </c:pt>
                <c:pt idx="87">
                  <c:v>1489881</c:v>
                </c:pt>
                <c:pt idx="88">
                  <c:v>1490398</c:v>
                </c:pt>
                <c:pt idx="89">
                  <c:v>1490821</c:v>
                </c:pt>
                <c:pt idx="90">
                  <c:v>1491378</c:v>
                </c:pt>
                <c:pt idx="91">
                  <c:v>1491835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0DC-4CB6-A4B1-A1DAA47D25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6725848"/>
        <c:axId val="296729456"/>
      </c:lineChart>
      <c:dateAx>
        <c:axId val="2967258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729456"/>
        <c:crosses val="autoZero"/>
        <c:auto val="1"/>
        <c:lblOffset val="100"/>
        <c:baseTimeUnit val="days"/>
      </c:dateAx>
      <c:valAx>
        <c:axId val="296729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725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0C58D-4E7B-4A87-999B-2701A853FB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Samsung KSA (4)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586ABF4-EBA1-44FD-BD70-E59436076A3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492724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048EA3-11C9-4F44-93DB-CC0515AB9C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03/31/2020 - 06/30/2020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FE030D-736E-4856-AC3F-560C6303B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67722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Samsung KSA (4)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Samsung KSA (4)</dc:title>
  <dc:creator>Frederik Peiniger</dc:creator>
  <cp:lastModifiedBy>Frederik Peiniger</cp:lastModifiedBy>
  <cp:revision>1</cp:revision>
  <dcterms:created xsi:type="dcterms:W3CDTF">2020-07-20T07:41:03Z</dcterms:created>
  <dcterms:modified xsi:type="dcterms:W3CDTF">2020-07-20T07:41:08Z</dcterms:modified>
</cp:coreProperties>
</file>