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Samsung Saudi Arabia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Sheet1!$A$2:$A$124</c:f>
              <c:numCache>
                <c:formatCode>m/d/yyyy</c:formatCode>
                <c:ptCount val="123"/>
                <c:pt idx="0">
                  <c:v>43921</c:v>
                </c:pt>
                <c:pt idx="1">
                  <c:v>43922</c:v>
                </c:pt>
                <c:pt idx="2">
                  <c:v>43923</c:v>
                </c:pt>
                <c:pt idx="3">
                  <c:v>43924</c:v>
                </c:pt>
                <c:pt idx="4">
                  <c:v>43925</c:v>
                </c:pt>
                <c:pt idx="5">
                  <c:v>43926</c:v>
                </c:pt>
                <c:pt idx="6">
                  <c:v>43927</c:v>
                </c:pt>
                <c:pt idx="7">
                  <c:v>43928</c:v>
                </c:pt>
                <c:pt idx="8">
                  <c:v>43929</c:v>
                </c:pt>
                <c:pt idx="9">
                  <c:v>43930</c:v>
                </c:pt>
                <c:pt idx="10">
                  <c:v>43931</c:v>
                </c:pt>
                <c:pt idx="11">
                  <c:v>43932</c:v>
                </c:pt>
                <c:pt idx="12">
                  <c:v>43933</c:v>
                </c:pt>
                <c:pt idx="13">
                  <c:v>43934</c:v>
                </c:pt>
                <c:pt idx="14">
                  <c:v>43935</c:v>
                </c:pt>
                <c:pt idx="15">
                  <c:v>43936</c:v>
                </c:pt>
                <c:pt idx="16">
                  <c:v>43937</c:v>
                </c:pt>
                <c:pt idx="17">
                  <c:v>43938</c:v>
                </c:pt>
                <c:pt idx="18">
                  <c:v>43939</c:v>
                </c:pt>
                <c:pt idx="19">
                  <c:v>43940</c:v>
                </c:pt>
                <c:pt idx="20">
                  <c:v>43941</c:v>
                </c:pt>
                <c:pt idx="21">
                  <c:v>43942</c:v>
                </c:pt>
                <c:pt idx="22">
                  <c:v>43943</c:v>
                </c:pt>
                <c:pt idx="23">
                  <c:v>43944</c:v>
                </c:pt>
                <c:pt idx="24">
                  <c:v>43945</c:v>
                </c:pt>
                <c:pt idx="25">
                  <c:v>43946</c:v>
                </c:pt>
                <c:pt idx="26">
                  <c:v>43947</c:v>
                </c:pt>
                <c:pt idx="27">
                  <c:v>43948</c:v>
                </c:pt>
                <c:pt idx="28">
                  <c:v>43949</c:v>
                </c:pt>
                <c:pt idx="29">
                  <c:v>43950</c:v>
                </c:pt>
                <c:pt idx="30">
                  <c:v>43951</c:v>
                </c:pt>
                <c:pt idx="31">
                  <c:v>43952</c:v>
                </c:pt>
                <c:pt idx="32">
                  <c:v>43953</c:v>
                </c:pt>
                <c:pt idx="33">
                  <c:v>43954</c:v>
                </c:pt>
                <c:pt idx="34">
                  <c:v>43955</c:v>
                </c:pt>
                <c:pt idx="35">
                  <c:v>43956</c:v>
                </c:pt>
                <c:pt idx="36">
                  <c:v>43957</c:v>
                </c:pt>
                <c:pt idx="37">
                  <c:v>43958</c:v>
                </c:pt>
                <c:pt idx="38">
                  <c:v>43959</c:v>
                </c:pt>
                <c:pt idx="39">
                  <c:v>43960</c:v>
                </c:pt>
                <c:pt idx="40">
                  <c:v>43961</c:v>
                </c:pt>
                <c:pt idx="41">
                  <c:v>43962</c:v>
                </c:pt>
                <c:pt idx="42">
                  <c:v>43963</c:v>
                </c:pt>
                <c:pt idx="43">
                  <c:v>43964</c:v>
                </c:pt>
                <c:pt idx="44">
                  <c:v>43965</c:v>
                </c:pt>
                <c:pt idx="45">
                  <c:v>43966</c:v>
                </c:pt>
                <c:pt idx="46">
                  <c:v>43967</c:v>
                </c:pt>
                <c:pt idx="47">
                  <c:v>43968</c:v>
                </c:pt>
                <c:pt idx="48">
                  <c:v>43969</c:v>
                </c:pt>
                <c:pt idx="49">
                  <c:v>43970</c:v>
                </c:pt>
                <c:pt idx="50">
                  <c:v>43971</c:v>
                </c:pt>
                <c:pt idx="51">
                  <c:v>43972</c:v>
                </c:pt>
                <c:pt idx="52">
                  <c:v>43973</c:v>
                </c:pt>
                <c:pt idx="53">
                  <c:v>43974</c:v>
                </c:pt>
                <c:pt idx="54">
                  <c:v>43975</c:v>
                </c:pt>
                <c:pt idx="55">
                  <c:v>43976</c:v>
                </c:pt>
                <c:pt idx="56">
                  <c:v>43977</c:v>
                </c:pt>
                <c:pt idx="57">
                  <c:v>43978</c:v>
                </c:pt>
                <c:pt idx="58">
                  <c:v>43979</c:v>
                </c:pt>
                <c:pt idx="59">
                  <c:v>43980</c:v>
                </c:pt>
                <c:pt idx="60">
                  <c:v>43981</c:v>
                </c:pt>
                <c:pt idx="61">
                  <c:v>43982</c:v>
                </c:pt>
                <c:pt idx="62">
                  <c:v>43983</c:v>
                </c:pt>
                <c:pt idx="63">
                  <c:v>43984</c:v>
                </c:pt>
                <c:pt idx="64">
                  <c:v>43985</c:v>
                </c:pt>
                <c:pt idx="65">
                  <c:v>43986</c:v>
                </c:pt>
                <c:pt idx="66">
                  <c:v>43987</c:v>
                </c:pt>
                <c:pt idx="67">
                  <c:v>43988</c:v>
                </c:pt>
                <c:pt idx="68">
                  <c:v>43989</c:v>
                </c:pt>
                <c:pt idx="69">
                  <c:v>43990</c:v>
                </c:pt>
                <c:pt idx="70">
                  <c:v>43991</c:v>
                </c:pt>
                <c:pt idx="71">
                  <c:v>43992</c:v>
                </c:pt>
                <c:pt idx="72">
                  <c:v>43993</c:v>
                </c:pt>
                <c:pt idx="73">
                  <c:v>43994</c:v>
                </c:pt>
                <c:pt idx="74">
                  <c:v>43995</c:v>
                </c:pt>
                <c:pt idx="75">
                  <c:v>43996</c:v>
                </c:pt>
                <c:pt idx="76">
                  <c:v>43997</c:v>
                </c:pt>
                <c:pt idx="77">
                  <c:v>43998</c:v>
                </c:pt>
                <c:pt idx="78">
                  <c:v>43999</c:v>
                </c:pt>
                <c:pt idx="79">
                  <c:v>44000</c:v>
                </c:pt>
                <c:pt idx="80">
                  <c:v>44001</c:v>
                </c:pt>
                <c:pt idx="81">
                  <c:v>44002</c:v>
                </c:pt>
                <c:pt idx="82">
                  <c:v>44003</c:v>
                </c:pt>
                <c:pt idx="83">
                  <c:v>44004</c:v>
                </c:pt>
                <c:pt idx="84">
                  <c:v>44005</c:v>
                </c:pt>
                <c:pt idx="85">
                  <c:v>44006</c:v>
                </c:pt>
                <c:pt idx="86">
                  <c:v>44007</c:v>
                </c:pt>
                <c:pt idx="87">
                  <c:v>44008</c:v>
                </c:pt>
                <c:pt idx="88">
                  <c:v>44009</c:v>
                </c:pt>
                <c:pt idx="89">
                  <c:v>44010</c:v>
                </c:pt>
                <c:pt idx="90">
                  <c:v>44011</c:v>
                </c:pt>
                <c:pt idx="91">
                  <c:v>44012</c:v>
                </c:pt>
                <c:pt idx="92">
                  <c:v>44013</c:v>
                </c:pt>
                <c:pt idx="93">
                  <c:v>44014</c:v>
                </c:pt>
                <c:pt idx="94">
                  <c:v>44015</c:v>
                </c:pt>
                <c:pt idx="95">
                  <c:v>44016</c:v>
                </c:pt>
                <c:pt idx="96">
                  <c:v>44017</c:v>
                </c:pt>
                <c:pt idx="97">
                  <c:v>44018</c:v>
                </c:pt>
                <c:pt idx="98">
                  <c:v>44019</c:v>
                </c:pt>
                <c:pt idx="99">
                  <c:v>44020</c:v>
                </c:pt>
                <c:pt idx="100">
                  <c:v>44021</c:v>
                </c:pt>
                <c:pt idx="101">
                  <c:v>44022</c:v>
                </c:pt>
                <c:pt idx="102">
                  <c:v>44023</c:v>
                </c:pt>
                <c:pt idx="103">
                  <c:v>44024</c:v>
                </c:pt>
                <c:pt idx="104">
                  <c:v>44025</c:v>
                </c:pt>
                <c:pt idx="105">
                  <c:v>44026</c:v>
                </c:pt>
                <c:pt idx="106">
                  <c:v>44027</c:v>
                </c:pt>
                <c:pt idx="107">
                  <c:v>44028</c:v>
                </c:pt>
                <c:pt idx="108">
                  <c:v>44029</c:v>
                </c:pt>
                <c:pt idx="109">
                  <c:v>44030</c:v>
                </c:pt>
                <c:pt idx="110">
                  <c:v>44031</c:v>
                </c:pt>
                <c:pt idx="111">
                  <c:v>44032</c:v>
                </c:pt>
                <c:pt idx="112">
                  <c:v>44033</c:v>
                </c:pt>
                <c:pt idx="113">
                  <c:v>44034</c:v>
                </c:pt>
                <c:pt idx="114">
                  <c:v>44035</c:v>
                </c:pt>
                <c:pt idx="115">
                  <c:v>44036</c:v>
                </c:pt>
                <c:pt idx="116">
                  <c:v>44037</c:v>
                </c:pt>
                <c:pt idx="117">
                  <c:v>44038</c:v>
                </c:pt>
                <c:pt idx="118">
                  <c:v>44039</c:v>
                </c:pt>
                <c:pt idx="119">
                  <c:v>44040</c:v>
                </c:pt>
                <c:pt idx="120">
                  <c:v>44041</c:v>
                </c:pt>
                <c:pt idx="121">
                  <c:v>44042</c:v>
                </c:pt>
                <c:pt idx="122">
                  <c:v>44043</c:v>
                </c:pt>
              </c:numCache>
            </c:numRef>
          </c:cat>
          <c:val>
            <c:numRef>
              <c:f>Sheet1!$B$2:$B$124</c:f>
              <c:numCache>
                <c:formatCode>General</c:formatCode>
                <c:ptCount val="123"/>
                <c:pt idx="0">
                  <c:v>735144</c:v>
                </c:pt>
                <c:pt idx="1">
                  <c:v>735308</c:v>
                </c:pt>
                <c:pt idx="2">
                  <c:v>735427</c:v>
                </c:pt>
                <c:pt idx="3">
                  <c:v>735548</c:v>
                </c:pt>
                <c:pt idx="4">
                  <c:v>735714</c:v>
                </c:pt>
                <c:pt idx="5">
                  <c:v>735818</c:v>
                </c:pt>
                <c:pt idx="6">
                  <c:v>735965</c:v>
                </c:pt>
                <c:pt idx="7">
                  <c:v>736098</c:v>
                </c:pt>
                <c:pt idx="8">
                  <c:v>736238</c:v>
                </c:pt>
                <c:pt idx="9">
                  <c:v>736323</c:v>
                </c:pt>
                <c:pt idx="10">
                  <c:v>736394</c:v>
                </c:pt>
                <c:pt idx="11">
                  <c:v>736488</c:v>
                </c:pt>
                <c:pt idx="12">
                  <c:v>736589</c:v>
                </c:pt>
                <c:pt idx="13">
                  <c:v>736722</c:v>
                </c:pt>
                <c:pt idx="14">
                  <c:v>736765</c:v>
                </c:pt>
                <c:pt idx="15">
                  <c:v>736874</c:v>
                </c:pt>
                <c:pt idx="16">
                  <c:v>737004</c:v>
                </c:pt>
                <c:pt idx="17">
                  <c:v>737062</c:v>
                </c:pt>
                <c:pt idx="18">
                  <c:v>737174</c:v>
                </c:pt>
                <c:pt idx="19">
                  <c:v>737247</c:v>
                </c:pt>
                <c:pt idx="20">
                  <c:v>737188</c:v>
                </c:pt>
                <c:pt idx="21">
                  <c:v>737271</c:v>
                </c:pt>
                <c:pt idx="22">
                  <c:v>737345</c:v>
                </c:pt>
                <c:pt idx="23">
                  <c:v>737344</c:v>
                </c:pt>
                <c:pt idx="24">
                  <c:v>737427</c:v>
                </c:pt>
                <c:pt idx="25">
                  <c:v>737523</c:v>
                </c:pt>
                <c:pt idx="26">
                  <c:v>737618</c:v>
                </c:pt>
                <c:pt idx="27">
                  <c:v>737705</c:v>
                </c:pt>
                <c:pt idx="28">
                  <c:v>737877</c:v>
                </c:pt>
                <c:pt idx="29">
                  <c:v>737952</c:v>
                </c:pt>
                <c:pt idx="30">
                  <c:v>737992</c:v>
                </c:pt>
                <c:pt idx="31">
                  <c:v>738070</c:v>
                </c:pt>
                <c:pt idx="32">
                  <c:v>738129</c:v>
                </c:pt>
                <c:pt idx="33">
                  <c:v>738181</c:v>
                </c:pt>
                <c:pt idx="34">
                  <c:v>738259</c:v>
                </c:pt>
                <c:pt idx="35">
                  <c:v>738322</c:v>
                </c:pt>
                <c:pt idx="36">
                  <c:v>738396</c:v>
                </c:pt>
                <c:pt idx="37">
                  <c:v>738419</c:v>
                </c:pt>
                <c:pt idx="38">
                  <c:v>738366</c:v>
                </c:pt>
                <c:pt idx="39">
                  <c:v>738442</c:v>
                </c:pt>
                <c:pt idx="40">
                  <c:v>738501</c:v>
                </c:pt>
                <c:pt idx="41">
                  <c:v>738573</c:v>
                </c:pt>
                <c:pt idx="42">
                  <c:v>738669</c:v>
                </c:pt>
                <c:pt idx="43">
                  <c:v>738702</c:v>
                </c:pt>
                <c:pt idx="44">
                  <c:v>738697</c:v>
                </c:pt>
                <c:pt idx="45">
                  <c:v>738745</c:v>
                </c:pt>
                <c:pt idx="46">
                  <c:v>738849</c:v>
                </c:pt>
                <c:pt idx="47">
                  <c:v>738904</c:v>
                </c:pt>
                <c:pt idx="48">
                  <c:v>738964</c:v>
                </c:pt>
                <c:pt idx="49">
                  <c:v>739025</c:v>
                </c:pt>
                <c:pt idx="50">
                  <c:v>739082</c:v>
                </c:pt>
                <c:pt idx="51">
                  <c:v>739062</c:v>
                </c:pt>
                <c:pt idx="52">
                  <c:v>739097</c:v>
                </c:pt>
                <c:pt idx="53">
                  <c:v>739185</c:v>
                </c:pt>
                <c:pt idx="54">
                  <c:v>739199</c:v>
                </c:pt>
                <c:pt idx="55">
                  <c:v>739272</c:v>
                </c:pt>
                <c:pt idx="56">
                  <c:v>739296</c:v>
                </c:pt>
                <c:pt idx="57">
                  <c:v>739319</c:v>
                </c:pt>
                <c:pt idx="58">
                  <c:v>739371</c:v>
                </c:pt>
                <c:pt idx="59">
                  <c:v>739402</c:v>
                </c:pt>
                <c:pt idx="60">
                  <c:v>739464</c:v>
                </c:pt>
                <c:pt idx="61">
                  <c:v>739443</c:v>
                </c:pt>
                <c:pt idx="62">
                  <c:v>739462</c:v>
                </c:pt>
                <c:pt idx="63">
                  <c:v>739456</c:v>
                </c:pt>
                <c:pt idx="64">
                  <c:v>739494</c:v>
                </c:pt>
                <c:pt idx="65">
                  <c:v>739528</c:v>
                </c:pt>
                <c:pt idx="66">
                  <c:v>739597</c:v>
                </c:pt>
                <c:pt idx="67">
                  <c:v>739786</c:v>
                </c:pt>
                <c:pt idx="68">
                  <c:v>739852</c:v>
                </c:pt>
                <c:pt idx="69">
                  <c:v>739905</c:v>
                </c:pt>
                <c:pt idx="70">
                  <c:v>739824</c:v>
                </c:pt>
                <c:pt idx="71">
                  <c:v>739831</c:v>
                </c:pt>
                <c:pt idx="72">
                  <c:v>739832</c:v>
                </c:pt>
                <c:pt idx="73">
                  <c:v>739906</c:v>
                </c:pt>
                <c:pt idx="74">
                  <c:v>739990</c:v>
                </c:pt>
                <c:pt idx="75">
                  <c:v>740098</c:v>
                </c:pt>
                <c:pt idx="76">
                  <c:v>740315</c:v>
                </c:pt>
                <c:pt idx="77">
                  <c:v>740375</c:v>
                </c:pt>
                <c:pt idx="78">
                  <c:v>740447</c:v>
                </c:pt>
                <c:pt idx="79">
                  <c:v>740575</c:v>
                </c:pt>
                <c:pt idx="80">
                  <c:v>740770</c:v>
                </c:pt>
                <c:pt idx="81">
                  <c:v>740956</c:v>
                </c:pt>
                <c:pt idx="82">
                  <c:v>740934</c:v>
                </c:pt>
                <c:pt idx="83">
                  <c:v>740943</c:v>
                </c:pt>
                <c:pt idx="84">
                  <c:v>741084</c:v>
                </c:pt>
                <c:pt idx="85">
                  <c:v>741117</c:v>
                </c:pt>
                <c:pt idx="86">
                  <c:v>741119</c:v>
                </c:pt>
                <c:pt idx="87">
                  <c:v>741155</c:v>
                </c:pt>
                <c:pt idx="88">
                  <c:v>741160</c:v>
                </c:pt>
                <c:pt idx="89">
                  <c:v>741190</c:v>
                </c:pt>
                <c:pt idx="90">
                  <c:v>741275</c:v>
                </c:pt>
                <c:pt idx="91">
                  <c:v>741368</c:v>
                </c:pt>
                <c:pt idx="92">
                  <c:v>741329</c:v>
                </c:pt>
                <c:pt idx="93">
                  <c:v>741385</c:v>
                </c:pt>
                <c:pt idx="94">
                  <c:v>741405</c:v>
                </c:pt>
                <c:pt idx="95">
                  <c:v>741451</c:v>
                </c:pt>
                <c:pt idx="96">
                  <c:v>741487</c:v>
                </c:pt>
                <c:pt idx="97">
                  <c:v>741555</c:v>
                </c:pt>
                <c:pt idx="98">
                  <c:v>741591</c:v>
                </c:pt>
                <c:pt idx="99">
                  <c:v>741603</c:v>
                </c:pt>
                <c:pt idx="100">
                  <c:v>741558</c:v>
                </c:pt>
                <c:pt idx="101">
                  <c:v>741529</c:v>
                </c:pt>
                <c:pt idx="102">
                  <c:v>741460</c:v>
                </c:pt>
                <c:pt idx="103">
                  <c:v>741416</c:v>
                </c:pt>
                <c:pt idx="104">
                  <c:v>741338</c:v>
                </c:pt>
                <c:pt idx="105">
                  <c:v>741226</c:v>
                </c:pt>
                <c:pt idx="106">
                  <c:v>741253</c:v>
                </c:pt>
                <c:pt idx="107">
                  <c:v>741288</c:v>
                </c:pt>
                <c:pt idx="108">
                  <c:v>741279</c:v>
                </c:pt>
                <c:pt idx="109">
                  <c:v>741195</c:v>
                </c:pt>
                <c:pt idx="110">
                  <c:v>741218</c:v>
                </c:pt>
                <c:pt idx="111">
                  <c:v>741203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6CF-42B7-B291-07C0254598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6429984"/>
        <c:axId val="256430312"/>
      </c:lineChart>
      <c:dateAx>
        <c:axId val="2564299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6430312"/>
        <c:crosses val="autoZero"/>
        <c:auto val="1"/>
        <c:lblOffset val="100"/>
        <c:baseTimeUnit val="days"/>
      </c:dateAx>
      <c:valAx>
        <c:axId val="256430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6429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A87356-ADA2-4E4B-B0E8-B7A5C26EA0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Samsung KSA (4)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0420A2C-556A-471E-A435-62E91E0D169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206388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B1D63E-3D95-4F88-AAAE-C7EF4333F3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03/31/2020 - 07/31/2020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03C0FD-C1F2-4047-B47D-17F17985C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93164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Followers Total | Samsung KSA (4)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Total | Samsung KSA (4)</dc:title>
  <dc:creator>Frederik Peiniger</dc:creator>
  <cp:lastModifiedBy>Frederik Peiniger</cp:lastModifiedBy>
  <cp:revision>1</cp:revision>
  <dcterms:created xsi:type="dcterms:W3CDTF">2020-07-20T07:37:56Z</dcterms:created>
  <dcterms:modified xsi:type="dcterms:W3CDTF">2020-07-20T07:38:01Z</dcterms:modified>
</cp:coreProperties>
</file>