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Sheet1!$A$2:$A$124</c:f>
              <c:numCache>
                <c:formatCode>m/d/yyyy</c:formatCode>
                <c:ptCount val="123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  <c:pt idx="92">
                  <c:v>44013</c:v>
                </c:pt>
                <c:pt idx="93">
                  <c:v>44014</c:v>
                </c:pt>
                <c:pt idx="94">
                  <c:v>44015</c:v>
                </c:pt>
                <c:pt idx="95">
                  <c:v>44016</c:v>
                </c:pt>
                <c:pt idx="96">
                  <c:v>44017</c:v>
                </c:pt>
                <c:pt idx="97">
                  <c:v>44018</c:v>
                </c:pt>
                <c:pt idx="98">
                  <c:v>44019</c:v>
                </c:pt>
                <c:pt idx="99">
                  <c:v>44020</c:v>
                </c:pt>
                <c:pt idx="100">
                  <c:v>44021</c:v>
                </c:pt>
                <c:pt idx="101">
                  <c:v>44022</c:v>
                </c:pt>
                <c:pt idx="102">
                  <c:v>44023</c:v>
                </c:pt>
                <c:pt idx="103">
                  <c:v>44024</c:v>
                </c:pt>
                <c:pt idx="104">
                  <c:v>44025</c:v>
                </c:pt>
                <c:pt idx="105">
                  <c:v>44026</c:v>
                </c:pt>
                <c:pt idx="106">
                  <c:v>44027</c:v>
                </c:pt>
                <c:pt idx="107">
                  <c:v>44028</c:v>
                </c:pt>
                <c:pt idx="108">
                  <c:v>44029</c:v>
                </c:pt>
                <c:pt idx="109">
                  <c:v>44030</c:v>
                </c:pt>
                <c:pt idx="110">
                  <c:v>44031</c:v>
                </c:pt>
                <c:pt idx="111">
                  <c:v>44032</c:v>
                </c:pt>
                <c:pt idx="112">
                  <c:v>44033</c:v>
                </c:pt>
                <c:pt idx="113">
                  <c:v>44034</c:v>
                </c:pt>
                <c:pt idx="114">
                  <c:v>44035</c:v>
                </c:pt>
                <c:pt idx="115">
                  <c:v>44036</c:v>
                </c:pt>
                <c:pt idx="116">
                  <c:v>44037</c:v>
                </c:pt>
                <c:pt idx="117">
                  <c:v>44038</c:v>
                </c:pt>
                <c:pt idx="118">
                  <c:v>44039</c:v>
                </c:pt>
                <c:pt idx="119">
                  <c:v>44040</c:v>
                </c:pt>
                <c:pt idx="120">
                  <c:v>44041</c:v>
                </c:pt>
                <c:pt idx="121">
                  <c:v>44042</c:v>
                </c:pt>
                <c:pt idx="122">
                  <c:v>44043</c:v>
                </c:pt>
              </c:numCache>
            </c:numRef>
          </c:cat>
          <c:val>
            <c:numRef>
              <c:f>Sheet1!$B$2:$B$124</c:f>
              <c:numCache>
                <c:formatCode>General</c:formatCode>
                <c:ptCount val="123"/>
                <c:pt idx="0">
                  <c:v>1479865</c:v>
                </c:pt>
                <c:pt idx="1">
                  <c:v>1480132</c:v>
                </c:pt>
                <c:pt idx="2">
                  <c:v>1480361</c:v>
                </c:pt>
                <c:pt idx="3">
                  <c:v>1480599</c:v>
                </c:pt>
                <c:pt idx="4">
                  <c:v>1480823</c:v>
                </c:pt>
                <c:pt idx="5">
                  <c:v>1481151</c:v>
                </c:pt>
                <c:pt idx="6">
                  <c:v>1481374</c:v>
                </c:pt>
                <c:pt idx="7">
                  <c:v>1481528</c:v>
                </c:pt>
                <c:pt idx="8">
                  <c:v>1481718</c:v>
                </c:pt>
                <c:pt idx="9">
                  <c:v>1481950</c:v>
                </c:pt>
                <c:pt idx="10">
                  <c:v>1482161</c:v>
                </c:pt>
                <c:pt idx="11">
                  <c:v>1482400</c:v>
                </c:pt>
                <c:pt idx="12">
                  <c:v>1482521</c:v>
                </c:pt>
                <c:pt idx="13">
                  <c:v>1482736</c:v>
                </c:pt>
                <c:pt idx="14">
                  <c:v>1482932</c:v>
                </c:pt>
                <c:pt idx="15">
                  <c:v>1472342</c:v>
                </c:pt>
                <c:pt idx="16">
                  <c:v>1473536</c:v>
                </c:pt>
                <c:pt idx="17">
                  <c:v>1473780</c:v>
                </c:pt>
                <c:pt idx="18">
                  <c:v>1474044</c:v>
                </c:pt>
                <c:pt idx="19">
                  <c:v>1474328</c:v>
                </c:pt>
                <c:pt idx="20">
                  <c:v>1474564</c:v>
                </c:pt>
                <c:pt idx="21">
                  <c:v>1474821</c:v>
                </c:pt>
                <c:pt idx="22">
                  <c:v>1475123</c:v>
                </c:pt>
                <c:pt idx="23">
                  <c:v>1475346</c:v>
                </c:pt>
                <c:pt idx="24">
                  <c:v>1475602</c:v>
                </c:pt>
                <c:pt idx="25">
                  <c:v>1475867</c:v>
                </c:pt>
                <c:pt idx="26">
                  <c:v>1476095</c:v>
                </c:pt>
                <c:pt idx="27">
                  <c:v>1476284</c:v>
                </c:pt>
                <c:pt idx="28">
                  <c:v>1476446</c:v>
                </c:pt>
                <c:pt idx="29">
                  <c:v>1476515</c:v>
                </c:pt>
                <c:pt idx="30">
                  <c:v>1476668</c:v>
                </c:pt>
                <c:pt idx="31">
                  <c:v>1476846</c:v>
                </c:pt>
                <c:pt idx="32">
                  <c:v>1476992</c:v>
                </c:pt>
                <c:pt idx="33">
                  <c:v>1477074</c:v>
                </c:pt>
                <c:pt idx="34">
                  <c:v>1477249</c:v>
                </c:pt>
                <c:pt idx="35">
                  <c:v>1477520</c:v>
                </c:pt>
                <c:pt idx="36">
                  <c:v>1477805</c:v>
                </c:pt>
                <c:pt idx="37">
                  <c:v>1478057</c:v>
                </c:pt>
                <c:pt idx="38">
                  <c:v>1478318</c:v>
                </c:pt>
                <c:pt idx="39">
                  <c:v>1478568</c:v>
                </c:pt>
                <c:pt idx="40">
                  <c:v>1478783</c:v>
                </c:pt>
                <c:pt idx="41">
                  <c:v>1478988</c:v>
                </c:pt>
                <c:pt idx="42">
                  <c:v>1479286</c:v>
                </c:pt>
                <c:pt idx="43">
                  <c:v>1479532</c:v>
                </c:pt>
                <c:pt idx="44">
                  <c:v>1479787</c:v>
                </c:pt>
                <c:pt idx="45">
                  <c:v>1480015</c:v>
                </c:pt>
                <c:pt idx="46">
                  <c:v>1480294</c:v>
                </c:pt>
                <c:pt idx="47">
                  <c:v>1480594</c:v>
                </c:pt>
                <c:pt idx="48">
                  <c:v>1480872</c:v>
                </c:pt>
                <c:pt idx="49">
                  <c:v>1481216</c:v>
                </c:pt>
                <c:pt idx="50">
                  <c:v>1481503</c:v>
                </c:pt>
                <c:pt idx="51">
                  <c:v>1481872</c:v>
                </c:pt>
                <c:pt idx="52">
                  <c:v>1482123</c:v>
                </c:pt>
                <c:pt idx="53">
                  <c:v>1482482</c:v>
                </c:pt>
                <c:pt idx="54">
                  <c:v>1482790</c:v>
                </c:pt>
                <c:pt idx="55">
                  <c:v>1483005</c:v>
                </c:pt>
                <c:pt idx="56">
                  <c:v>1483284</c:v>
                </c:pt>
                <c:pt idx="57">
                  <c:v>1483715</c:v>
                </c:pt>
                <c:pt idx="58">
                  <c:v>1484151</c:v>
                </c:pt>
                <c:pt idx="59">
                  <c:v>1484426</c:v>
                </c:pt>
                <c:pt idx="60">
                  <c:v>1484595</c:v>
                </c:pt>
                <c:pt idx="61">
                  <c:v>1484764</c:v>
                </c:pt>
                <c:pt idx="62">
                  <c:v>1485009</c:v>
                </c:pt>
                <c:pt idx="63">
                  <c:v>1485119</c:v>
                </c:pt>
                <c:pt idx="64">
                  <c:v>1485286</c:v>
                </c:pt>
                <c:pt idx="65">
                  <c:v>1485489</c:v>
                </c:pt>
                <c:pt idx="66">
                  <c:v>1485704</c:v>
                </c:pt>
                <c:pt idx="67">
                  <c:v>1485887</c:v>
                </c:pt>
                <c:pt idx="68">
                  <c:v>1486079</c:v>
                </c:pt>
                <c:pt idx="69">
                  <c:v>1486519</c:v>
                </c:pt>
                <c:pt idx="70">
                  <c:v>1486881</c:v>
                </c:pt>
                <c:pt idx="71">
                  <c:v>1487066</c:v>
                </c:pt>
                <c:pt idx="72">
                  <c:v>1487285</c:v>
                </c:pt>
                <c:pt idx="73">
                  <c:v>1487511</c:v>
                </c:pt>
                <c:pt idx="74">
                  <c:v>1487690</c:v>
                </c:pt>
                <c:pt idx="75">
                  <c:v>1487892</c:v>
                </c:pt>
                <c:pt idx="76">
                  <c:v>1488031</c:v>
                </c:pt>
                <c:pt idx="77">
                  <c:v>1488203</c:v>
                </c:pt>
                <c:pt idx="78">
                  <c:v>1488319</c:v>
                </c:pt>
                <c:pt idx="79">
                  <c:v>1488464</c:v>
                </c:pt>
                <c:pt idx="80">
                  <c:v>1488616</c:v>
                </c:pt>
                <c:pt idx="81">
                  <c:v>1488798</c:v>
                </c:pt>
                <c:pt idx="82">
                  <c:v>1488929</c:v>
                </c:pt>
                <c:pt idx="83">
                  <c:v>1489107</c:v>
                </c:pt>
                <c:pt idx="84">
                  <c:v>1489188</c:v>
                </c:pt>
                <c:pt idx="85">
                  <c:v>1489365</c:v>
                </c:pt>
                <c:pt idx="86">
                  <c:v>1489544</c:v>
                </c:pt>
                <c:pt idx="87">
                  <c:v>1489881</c:v>
                </c:pt>
                <c:pt idx="88">
                  <c:v>1490398</c:v>
                </c:pt>
                <c:pt idx="89">
                  <c:v>1490821</c:v>
                </c:pt>
                <c:pt idx="90">
                  <c:v>1491378</c:v>
                </c:pt>
                <c:pt idx="91">
                  <c:v>1491835</c:v>
                </c:pt>
                <c:pt idx="92">
                  <c:v>1491870</c:v>
                </c:pt>
                <c:pt idx="93">
                  <c:v>1491951</c:v>
                </c:pt>
                <c:pt idx="94">
                  <c:v>1492097</c:v>
                </c:pt>
                <c:pt idx="95">
                  <c:v>1492194</c:v>
                </c:pt>
                <c:pt idx="96">
                  <c:v>1492217</c:v>
                </c:pt>
                <c:pt idx="97">
                  <c:v>1492254</c:v>
                </c:pt>
                <c:pt idx="98">
                  <c:v>1492267</c:v>
                </c:pt>
                <c:pt idx="99">
                  <c:v>1492318</c:v>
                </c:pt>
                <c:pt idx="100">
                  <c:v>1492312</c:v>
                </c:pt>
                <c:pt idx="101">
                  <c:v>1492355</c:v>
                </c:pt>
                <c:pt idx="102">
                  <c:v>1492404</c:v>
                </c:pt>
                <c:pt idx="103">
                  <c:v>1492420</c:v>
                </c:pt>
                <c:pt idx="104">
                  <c:v>1492402</c:v>
                </c:pt>
                <c:pt idx="105">
                  <c:v>1492389</c:v>
                </c:pt>
                <c:pt idx="106">
                  <c:v>1492480</c:v>
                </c:pt>
                <c:pt idx="107">
                  <c:v>1492514</c:v>
                </c:pt>
                <c:pt idx="108">
                  <c:v>1492589</c:v>
                </c:pt>
                <c:pt idx="109">
                  <c:v>1492673</c:v>
                </c:pt>
                <c:pt idx="110">
                  <c:v>1493005</c:v>
                </c:pt>
                <c:pt idx="111">
                  <c:v>1493005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46-4C6D-8826-D80997D48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754240"/>
        <c:axId val="297754896"/>
      </c:lineChart>
      <c:dateAx>
        <c:axId val="297754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54896"/>
        <c:crosses val="autoZero"/>
        <c:auto val="1"/>
        <c:lblOffset val="100"/>
        <c:baseTimeUnit val="days"/>
      </c:dateAx>
      <c:valAx>
        <c:axId val="297754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75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448B5-F6FB-4314-8F32-C0FAB5902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D6A02B-732E-437E-B693-29431D77E7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32683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346017-695F-462A-9241-F3BF919CF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03/31/2020 - 07/31/2020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5FE4A2-A39B-4AAB-9CEA-4384C1106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1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Samsung Saudi</dc:title>
  <dc:creator>Frederik Peiniger</dc:creator>
  <cp:lastModifiedBy>Frederik Peiniger</cp:lastModifiedBy>
  <cp:revision>1</cp:revision>
  <dcterms:created xsi:type="dcterms:W3CDTF">2020-07-20T07:35:19Z</dcterms:created>
  <dcterms:modified xsi:type="dcterms:W3CDTF">2020-07-20T07:35:24Z</dcterms:modified>
</cp:coreProperties>
</file>