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44028</c:v>
                </c:pt>
                <c:pt idx="1">
                  <c:v>44029</c:v>
                </c:pt>
                <c:pt idx="2">
                  <c:v>44030</c:v>
                </c:pt>
                <c:pt idx="3">
                  <c:v>44031</c:v>
                </c:pt>
                <c:pt idx="4">
                  <c:v>44032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1492514</c:v>
                </c:pt>
                <c:pt idx="1">
                  <c:v>1492589</c:v>
                </c:pt>
                <c:pt idx="2">
                  <c:v>1492673</c:v>
                </c:pt>
                <c:pt idx="3">
                  <c:v>1493005</c:v>
                </c:pt>
                <c:pt idx="4">
                  <c:v>1493005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13-464B-8ABC-292CC7FFD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95464"/>
        <c:axId val="252894152"/>
      </c:lineChart>
      <c:dateAx>
        <c:axId val="252895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94152"/>
        <c:crosses val="autoZero"/>
        <c:auto val="1"/>
        <c:lblOffset val="100"/>
        <c:baseTimeUnit val="days"/>
      </c:dateAx>
      <c:valAx>
        <c:axId val="25289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9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2F2B-C12F-4D88-97B7-8878E694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6BFBE-02FA-4486-9E76-E0F8005E19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967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97744-60B2-403A-8641-1010F800B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07/16/2020 - 07/20/2020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68C2F-0462-40D9-A8DC-E836E729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248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2020-07-20T07:24:24Z</dcterms:created>
  <dcterms:modified xsi:type="dcterms:W3CDTF">2020-07-20T07:24:30Z</dcterms:modified>
</cp:coreProperties>
</file>