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D546-4BFE-B396-CB17B3E4D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764640"/>
        <c:axId val="259764968"/>
      </c:lineChart>
      <c:catAx>
        <c:axId val="25976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64968"/>
        <c:crosses val="autoZero"/>
        <c:auto val="1"/>
        <c:lblAlgn val="ctr"/>
        <c:lblOffset val="100"/>
        <c:noMultiLvlLbl val="0"/>
      </c:catAx>
      <c:valAx>
        <c:axId val="25976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6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9AA80-9B8B-48B6-86DB-677265EDA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97F18E-8246-45FE-B0E9-6E298F9808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8681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820F9-5CDF-43C3-9068-E9835DAEA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EC610-EF00-40F4-9489-58E6C65F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7035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KSA (4)</dc:title>
  <dc:creator>Frederik Peiniger</dc:creator>
  <cp:lastModifiedBy>Frederik Peiniger</cp:lastModifiedBy>
  <cp:revision>1</cp:revision>
  <dcterms:created xsi:type="dcterms:W3CDTF">2020-07-20T07:00:17Z</dcterms:created>
  <dcterms:modified xsi:type="dcterms:W3CDTF">2020-07-20T07:00:22Z</dcterms:modified>
</cp:coreProperties>
</file>