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4A16-4247-B109-9B01CB99F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348016"/>
        <c:axId val="302349984"/>
      </c:lineChart>
      <c:catAx>
        <c:axId val="30234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49984"/>
        <c:crosses val="autoZero"/>
        <c:auto val="1"/>
        <c:lblAlgn val="ctr"/>
        <c:lblOffset val="100"/>
        <c:noMultiLvlLbl val="0"/>
      </c:catAx>
      <c:valAx>
        <c:axId val="30234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4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4CCF-7D01-4AF5-A92E-BF679FE4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039FD-3C01-47AC-8E64-150299AC6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405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BBCA1-ED96-4570-ABD8-A1B74691F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902D5-76C9-490D-A930-65F7142A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36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2020-07-20T06:54:46Z</dcterms:created>
  <dcterms:modified xsi:type="dcterms:W3CDTF">2020-07-20T06:54:50Z</dcterms:modified>
</cp:coreProperties>
</file>