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945D-4DFF-AD0E-B64960907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379656"/>
        <c:axId val="262379328"/>
      </c:lineChart>
      <c:catAx>
        <c:axId val="26237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379328"/>
        <c:crosses val="autoZero"/>
        <c:auto val="1"/>
        <c:lblAlgn val="ctr"/>
        <c:lblOffset val="100"/>
        <c:noMultiLvlLbl val="0"/>
      </c:catAx>
      <c:valAx>
        <c:axId val="26237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37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ACA90-180A-4696-A55A-E11499C7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7840F2-C69B-41A5-9DAD-6634D62EBC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198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1D1D2-EED0-452E-BC4A-22DD6143A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20CD1-4F7B-45CC-8389-3B48C33ED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528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KSA (4)</dc:title>
  <dc:creator>Frederik Peiniger</dc:creator>
  <cp:lastModifiedBy>Frederik Peiniger</cp:lastModifiedBy>
  <cp:revision>1</cp:revision>
  <dcterms:created xsi:type="dcterms:W3CDTF">2020-07-20T06:47:33Z</dcterms:created>
  <dcterms:modified xsi:type="dcterms:W3CDTF">2020-07-20T06:47:38Z</dcterms:modified>
</cp:coreProperties>
</file>