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Sheet1!$A$2:$A$93</c:f>
            </c:multiLvlStrRef>
          </c:cat>
          <c:val>
            <c:numRef>
              <c:f>Sheet1!$B$2:$B$93</c:f>
            </c:numRef>
          </c:val>
          <c:smooth val="0"/>
          <c:extLst>
            <c:ext xmlns:c16="http://schemas.microsoft.com/office/drawing/2014/chart" uri="{C3380CC4-5D6E-409C-BE32-E72D297353CC}">
              <c16:uniqueId val="{00000000-1B3D-4E2F-AA00-47DD5977FF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0572384"/>
        <c:axId val="250572712"/>
      </c:lineChart>
      <c:catAx>
        <c:axId val="250572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572712"/>
        <c:crosses val="autoZero"/>
        <c:auto val="1"/>
        <c:lblAlgn val="ctr"/>
        <c:lblOffset val="100"/>
        <c:noMultiLvlLbl val="0"/>
      </c:catAx>
      <c:valAx>
        <c:axId val="250572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572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5FBA2-E3E0-4B3E-8A22-FB00F0A58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Samsung KSA (4)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130412-2A65-41A6-B28F-72D3C6E2EBF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83686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5C835C-3F09-45E5-9B4E-5B83E9C412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03/31/2020 - 06/30/2020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EBFB9C-DD2D-4742-95D4-6A5E7C6A6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0804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Samsung KSA (4)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Samsung KSA (4)</dc:title>
  <dc:creator>Frederik Peiniger</dc:creator>
  <cp:lastModifiedBy>Frederik Peiniger</cp:lastModifiedBy>
  <cp:revision>1</cp:revision>
  <dcterms:created xsi:type="dcterms:W3CDTF">2020-07-20T06:47:20Z</dcterms:created>
  <dcterms:modified xsi:type="dcterms:W3CDTF">2020-07-20T06:47:25Z</dcterms:modified>
</cp:coreProperties>
</file>