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 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Sheet1!$A$2:$A$83</c:f>
              <c:numCache>
                <c:formatCode>m/d/yyyy</c:formatCode>
                <c:ptCount val="82"/>
                <c:pt idx="0">
                  <c:v>43862</c:v>
                </c:pt>
                <c:pt idx="1">
                  <c:v>43863</c:v>
                </c:pt>
                <c:pt idx="2">
                  <c:v>43864</c:v>
                </c:pt>
                <c:pt idx="3">
                  <c:v>43865</c:v>
                </c:pt>
                <c:pt idx="4">
                  <c:v>43866</c:v>
                </c:pt>
                <c:pt idx="5">
                  <c:v>43867</c:v>
                </c:pt>
                <c:pt idx="6">
                  <c:v>43868</c:v>
                </c:pt>
                <c:pt idx="7">
                  <c:v>43869</c:v>
                </c:pt>
                <c:pt idx="8">
                  <c:v>43870</c:v>
                </c:pt>
                <c:pt idx="9">
                  <c:v>43871</c:v>
                </c:pt>
                <c:pt idx="10">
                  <c:v>43872</c:v>
                </c:pt>
                <c:pt idx="11">
                  <c:v>43873</c:v>
                </c:pt>
                <c:pt idx="12">
                  <c:v>43874</c:v>
                </c:pt>
                <c:pt idx="13">
                  <c:v>43875</c:v>
                </c:pt>
                <c:pt idx="14">
                  <c:v>43876</c:v>
                </c:pt>
                <c:pt idx="15">
                  <c:v>43877</c:v>
                </c:pt>
                <c:pt idx="16">
                  <c:v>43878</c:v>
                </c:pt>
                <c:pt idx="17">
                  <c:v>43879</c:v>
                </c:pt>
                <c:pt idx="18">
                  <c:v>43880</c:v>
                </c:pt>
                <c:pt idx="19">
                  <c:v>43881</c:v>
                </c:pt>
                <c:pt idx="20">
                  <c:v>43882</c:v>
                </c:pt>
                <c:pt idx="21">
                  <c:v>43883</c:v>
                </c:pt>
                <c:pt idx="22">
                  <c:v>43884</c:v>
                </c:pt>
                <c:pt idx="23">
                  <c:v>43885</c:v>
                </c:pt>
                <c:pt idx="24">
                  <c:v>43886</c:v>
                </c:pt>
                <c:pt idx="25">
                  <c:v>43887</c:v>
                </c:pt>
                <c:pt idx="26">
                  <c:v>43888</c:v>
                </c:pt>
                <c:pt idx="27">
                  <c:v>43889</c:v>
                </c:pt>
                <c:pt idx="28">
                  <c:v>43890</c:v>
                </c:pt>
                <c:pt idx="29">
                  <c:v>43891</c:v>
                </c:pt>
                <c:pt idx="30">
                  <c:v>43892</c:v>
                </c:pt>
                <c:pt idx="31">
                  <c:v>43893</c:v>
                </c:pt>
                <c:pt idx="32">
                  <c:v>43894</c:v>
                </c:pt>
                <c:pt idx="33">
                  <c:v>43895</c:v>
                </c:pt>
                <c:pt idx="34">
                  <c:v>43896</c:v>
                </c:pt>
                <c:pt idx="35">
                  <c:v>43897</c:v>
                </c:pt>
                <c:pt idx="36">
                  <c:v>43898</c:v>
                </c:pt>
                <c:pt idx="37">
                  <c:v>43899</c:v>
                </c:pt>
                <c:pt idx="38">
                  <c:v>43900</c:v>
                </c:pt>
                <c:pt idx="39">
                  <c:v>43901</c:v>
                </c:pt>
                <c:pt idx="40">
                  <c:v>43902</c:v>
                </c:pt>
                <c:pt idx="41">
                  <c:v>43903</c:v>
                </c:pt>
                <c:pt idx="42">
                  <c:v>43904</c:v>
                </c:pt>
                <c:pt idx="43">
                  <c:v>43905</c:v>
                </c:pt>
                <c:pt idx="44">
                  <c:v>43906</c:v>
                </c:pt>
                <c:pt idx="45">
                  <c:v>43907</c:v>
                </c:pt>
                <c:pt idx="46">
                  <c:v>43908</c:v>
                </c:pt>
                <c:pt idx="47">
                  <c:v>43909</c:v>
                </c:pt>
                <c:pt idx="48">
                  <c:v>43910</c:v>
                </c:pt>
                <c:pt idx="49">
                  <c:v>43911</c:v>
                </c:pt>
                <c:pt idx="50">
                  <c:v>43912</c:v>
                </c:pt>
                <c:pt idx="51">
                  <c:v>43913</c:v>
                </c:pt>
                <c:pt idx="52">
                  <c:v>43914</c:v>
                </c:pt>
                <c:pt idx="53">
                  <c:v>43915</c:v>
                </c:pt>
                <c:pt idx="54">
                  <c:v>43916</c:v>
                </c:pt>
                <c:pt idx="55">
                  <c:v>43917</c:v>
                </c:pt>
                <c:pt idx="56">
                  <c:v>43918</c:v>
                </c:pt>
                <c:pt idx="57">
                  <c:v>43919</c:v>
                </c:pt>
                <c:pt idx="58">
                  <c:v>43920</c:v>
                </c:pt>
                <c:pt idx="59">
                  <c:v>43921</c:v>
                </c:pt>
                <c:pt idx="60">
                  <c:v>43922</c:v>
                </c:pt>
                <c:pt idx="61">
                  <c:v>43923</c:v>
                </c:pt>
                <c:pt idx="62">
                  <c:v>43924</c:v>
                </c:pt>
                <c:pt idx="63">
                  <c:v>43925</c:v>
                </c:pt>
                <c:pt idx="64">
                  <c:v>43926</c:v>
                </c:pt>
                <c:pt idx="65">
                  <c:v>43927</c:v>
                </c:pt>
                <c:pt idx="66">
                  <c:v>43928</c:v>
                </c:pt>
                <c:pt idx="67">
                  <c:v>43929</c:v>
                </c:pt>
                <c:pt idx="68">
                  <c:v>43930</c:v>
                </c:pt>
                <c:pt idx="69">
                  <c:v>43931</c:v>
                </c:pt>
                <c:pt idx="70">
                  <c:v>43932</c:v>
                </c:pt>
                <c:pt idx="71">
                  <c:v>43933</c:v>
                </c:pt>
                <c:pt idx="72">
                  <c:v>43934</c:v>
                </c:pt>
                <c:pt idx="73">
                  <c:v>43935</c:v>
                </c:pt>
                <c:pt idx="74">
                  <c:v>43936</c:v>
                </c:pt>
                <c:pt idx="75">
                  <c:v>43937</c:v>
                </c:pt>
                <c:pt idx="76">
                  <c:v>43938</c:v>
                </c:pt>
                <c:pt idx="77">
                  <c:v>43939</c:v>
                </c:pt>
                <c:pt idx="78">
                  <c:v>43940</c:v>
                </c:pt>
                <c:pt idx="79">
                  <c:v>43941</c:v>
                </c:pt>
                <c:pt idx="80">
                  <c:v>43942</c:v>
                </c:pt>
                <c:pt idx="81">
                  <c:v>43943</c:v>
                </c:pt>
              </c:numCache>
            </c:numRef>
          </c:cat>
          <c:val>
            <c:numRef>
              <c:f>Sheet1!$B$2:$B$83</c:f>
              <c:numCache>
                <c:formatCode>General</c:formatCode>
                <c:ptCount val="82"/>
                <c:pt idx="51">
                  <c:v>110146613</c:v>
                </c:pt>
                <c:pt idx="52">
                  <c:v>110572548</c:v>
                </c:pt>
                <c:pt idx="53">
                  <c:v>110956587</c:v>
                </c:pt>
                <c:pt idx="54">
                  <c:v>111382330</c:v>
                </c:pt>
                <c:pt idx="55">
                  <c:v>111754271</c:v>
                </c:pt>
                <c:pt idx="56">
                  <c:v>112094584</c:v>
                </c:pt>
                <c:pt idx="57">
                  <c:v>112431652</c:v>
                </c:pt>
                <c:pt idx="58">
                  <c:v>112674019</c:v>
                </c:pt>
                <c:pt idx="59">
                  <c:v>112863126</c:v>
                </c:pt>
                <c:pt idx="60">
                  <c:v>113135085</c:v>
                </c:pt>
                <c:pt idx="61">
                  <c:v>113407741</c:v>
                </c:pt>
                <c:pt idx="62">
                  <c:v>113682282</c:v>
                </c:pt>
                <c:pt idx="63">
                  <c:v>113949361</c:v>
                </c:pt>
                <c:pt idx="64">
                  <c:v>114189573</c:v>
                </c:pt>
                <c:pt idx="65">
                  <c:v>114418198</c:v>
                </c:pt>
                <c:pt idx="66">
                  <c:v>114665646</c:v>
                </c:pt>
                <c:pt idx="67">
                  <c:v>114907733</c:v>
                </c:pt>
                <c:pt idx="68">
                  <c:v>115162634</c:v>
                </c:pt>
                <c:pt idx="69">
                  <c:v>115407851</c:v>
                </c:pt>
                <c:pt idx="70">
                  <c:v>115645508</c:v>
                </c:pt>
                <c:pt idx="71">
                  <c:v>115892455</c:v>
                </c:pt>
                <c:pt idx="72">
                  <c:v>116110213</c:v>
                </c:pt>
                <c:pt idx="73">
                  <c:v>116238896</c:v>
                </c:pt>
                <c:pt idx="74">
                  <c:v>116367096</c:v>
                </c:pt>
                <c:pt idx="75">
                  <c:v>116520055</c:v>
                </c:pt>
                <c:pt idx="76">
                  <c:v>116650569</c:v>
                </c:pt>
                <c:pt idx="77">
                  <c:v>116792346</c:v>
                </c:pt>
                <c:pt idx="78">
                  <c:v>116937421</c:v>
                </c:pt>
                <c:pt idx="79">
                  <c:v>117071825</c:v>
                </c:pt>
                <c:pt idx="80">
                  <c:v>117247202</c:v>
                </c:pt>
                <c:pt idx="81">
                  <c:v>117328352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BE-4AB3-9F19-B4CAF6AA03F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Huawei Saudi هواوي السعودية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Sheet1!$A$2:$A$83</c:f>
              <c:numCache>
                <c:formatCode>m/d/yyyy</c:formatCode>
                <c:ptCount val="82"/>
                <c:pt idx="0">
                  <c:v>43862</c:v>
                </c:pt>
                <c:pt idx="1">
                  <c:v>43863</c:v>
                </c:pt>
                <c:pt idx="2">
                  <c:v>43864</c:v>
                </c:pt>
                <c:pt idx="3">
                  <c:v>43865</c:v>
                </c:pt>
                <c:pt idx="4">
                  <c:v>43866</c:v>
                </c:pt>
                <c:pt idx="5">
                  <c:v>43867</c:v>
                </c:pt>
                <c:pt idx="6">
                  <c:v>43868</c:v>
                </c:pt>
                <c:pt idx="7">
                  <c:v>43869</c:v>
                </c:pt>
                <c:pt idx="8">
                  <c:v>43870</c:v>
                </c:pt>
                <c:pt idx="9">
                  <c:v>43871</c:v>
                </c:pt>
                <c:pt idx="10">
                  <c:v>43872</c:v>
                </c:pt>
                <c:pt idx="11">
                  <c:v>43873</c:v>
                </c:pt>
                <c:pt idx="12">
                  <c:v>43874</c:v>
                </c:pt>
                <c:pt idx="13">
                  <c:v>43875</c:v>
                </c:pt>
                <c:pt idx="14">
                  <c:v>43876</c:v>
                </c:pt>
                <c:pt idx="15">
                  <c:v>43877</c:v>
                </c:pt>
                <c:pt idx="16">
                  <c:v>43878</c:v>
                </c:pt>
                <c:pt idx="17">
                  <c:v>43879</c:v>
                </c:pt>
                <c:pt idx="18">
                  <c:v>43880</c:v>
                </c:pt>
                <c:pt idx="19">
                  <c:v>43881</c:v>
                </c:pt>
                <c:pt idx="20">
                  <c:v>43882</c:v>
                </c:pt>
                <c:pt idx="21">
                  <c:v>43883</c:v>
                </c:pt>
                <c:pt idx="22">
                  <c:v>43884</c:v>
                </c:pt>
                <c:pt idx="23">
                  <c:v>43885</c:v>
                </c:pt>
                <c:pt idx="24">
                  <c:v>43886</c:v>
                </c:pt>
                <c:pt idx="25">
                  <c:v>43887</c:v>
                </c:pt>
                <c:pt idx="26">
                  <c:v>43888</c:v>
                </c:pt>
                <c:pt idx="27">
                  <c:v>43889</c:v>
                </c:pt>
                <c:pt idx="28">
                  <c:v>43890</c:v>
                </c:pt>
                <c:pt idx="29">
                  <c:v>43891</c:v>
                </c:pt>
                <c:pt idx="30">
                  <c:v>43892</c:v>
                </c:pt>
                <c:pt idx="31">
                  <c:v>43893</c:v>
                </c:pt>
                <c:pt idx="32">
                  <c:v>43894</c:v>
                </c:pt>
                <c:pt idx="33">
                  <c:v>43895</c:v>
                </c:pt>
                <c:pt idx="34">
                  <c:v>43896</c:v>
                </c:pt>
                <c:pt idx="35">
                  <c:v>43897</c:v>
                </c:pt>
                <c:pt idx="36">
                  <c:v>43898</c:v>
                </c:pt>
                <c:pt idx="37">
                  <c:v>43899</c:v>
                </c:pt>
                <c:pt idx="38">
                  <c:v>43900</c:v>
                </c:pt>
                <c:pt idx="39">
                  <c:v>43901</c:v>
                </c:pt>
                <c:pt idx="40">
                  <c:v>43902</c:v>
                </c:pt>
                <c:pt idx="41">
                  <c:v>43903</c:v>
                </c:pt>
                <c:pt idx="42">
                  <c:v>43904</c:v>
                </c:pt>
                <c:pt idx="43">
                  <c:v>43905</c:v>
                </c:pt>
                <c:pt idx="44">
                  <c:v>43906</c:v>
                </c:pt>
                <c:pt idx="45">
                  <c:v>43907</c:v>
                </c:pt>
                <c:pt idx="46">
                  <c:v>43908</c:v>
                </c:pt>
                <c:pt idx="47">
                  <c:v>43909</c:v>
                </c:pt>
                <c:pt idx="48">
                  <c:v>43910</c:v>
                </c:pt>
                <c:pt idx="49">
                  <c:v>43911</c:v>
                </c:pt>
                <c:pt idx="50">
                  <c:v>43912</c:v>
                </c:pt>
                <c:pt idx="51">
                  <c:v>43913</c:v>
                </c:pt>
                <c:pt idx="52">
                  <c:v>43914</c:v>
                </c:pt>
                <c:pt idx="53">
                  <c:v>43915</c:v>
                </c:pt>
                <c:pt idx="54">
                  <c:v>43916</c:v>
                </c:pt>
                <c:pt idx="55">
                  <c:v>43917</c:v>
                </c:pt>
                <c:pt idx="56">
                  <c:v>43918</c:v>
                </c:pt>
                <c:pt idx="57">
                  <c:v>43919</c:v>
                </c:pt>
                <c:pt idx="58">
                  <c:v>43920</c:v>
                </c:pt>
                <c:pt idx="59">
                  <c:v>43921</c:v>
                </c:pt>
                <c:pt idx="60">
                  <c:v>43922</c:v>
                </c:pt>
                <c:pt idx="61">
                  <c:v>43923</c:v>
                </c:pt>
                <c:pt idx="62">
                  <c:v>43924</c:v>
                </c:pt>
                <c:pt idx="63">
                  <c:v>43925</c:v>
                </c:pt>
                <c:pt idx="64">
                  <c:v>43926</c:v>
                </c:pt>
                <c:pt idx="65">
                  <c:v>43927</c:v>
                </c:pt>
                <c:pt idx="66">
                  <c:v>43928</c:v>
                </c:pt>
                <c:pt idx="67">
                  <c:v>43929</c:v>
                </c:pt>
                <c:pt idx="68">
                  <c:v>43930</c:v>
                </c:pt>
                <c:pt idx="69">
                  <c:v>43931</c:v>
                </c:pt>
                <c:pt idx="70">
                  <c:v>43932</c:v>
                </c:pt>
                <c:pt idx="71">
                  <c:v>43933</c:v>
                </c:pt>
                <c:pt idx="72">
                  <c:v>43934</c:v>
                </c:pt>
                <c:pt idx="73">
                  <c:v>43935</c:v>
                </c:pt>
                <c:pt idx="74">
                  <c:v>43936</c:v>
                </c:pt>
                <c:pt idx="75">
                  <c:v>43937</c:v>
                </c:pt>
                <c:pt idx="76">
                  <c:v>43938</c:v>
                </c:pt>
                <c:pt idx="77">
                  <c:v>43939</c:v>
                </c:pt>
                <c:pt idx="78">
                  <c:v>43940</c:v>
                </c:pt>
                <c:pt idx="79">
                  <c:v>43941</c:v>
                </c:pt>
                <c:pt idx="80">
                  <c:v>43942</c:v>
                </c:pt>
                <c:pt idx="81">
                  <c:v>43943</c:v>
                </c:pt>
              </c:numCache>
            </c:numRef>
          </c:cat>
          <c:val>
            <c:numRef>
              <c:f>Sheet1!$C$2:$C$83</c:f>
              <c:numCache>
                <c:formatCode>General</c:formatCode>
                <c:ptCount val="82"/>
                <c:pt idx="51">
                  <c:v>273407359</c:v>
                </c:pt>
                <c:pt idx="52">
                  <c:v>273408112</c:v>
                </c:pt>
                <c:pt idx="53">
                  <c:v>273408813</c:v>
                </c:pt>
                <c:pt idx="54">
                  <c:v>275300421</c:v>
                </c:pt>
                <c:pt idx="55">
                  <c:v>276980539</c:v>
                </c:pt>
                <c:pt idx="56">
                  <c:v>276679083</c:v>
                </c:pt>
                <c:pt idx="57">
                  <c:v>276673673</c:v>
                </c:pt>
                <c:pt idx="58">
                  <c:v>278610658</c:v>
                </c:pt>
                <c:pt idx="59">
                  <c:v>280086411</c:v>
                </c:pt>
                <c:pt idx="60">
                  <c:v>280405347</c:v>
                </c:pt>
                <c:pt idx="61">
                  <c:v>281852904</c:v>
                </c:pt>
                <c:pt idx="62">
                  <c:v>283682030</c:v>
                </c:pt>
                <c:pt idx="63">
                  <c:v>283682529</c:v>
                </c:pt>
                <c:pt idx="64">
                  <c:v>283675627</c:v>
                </c:pt>
                <c:pt idx="65">
                  <c:v>283675876</c:v>
                </c:pt>
                <c:pt idx="66">
                  <c:v>283676662</c:v>
                </c:pt>
                <c:pt idx="67">
                  <c:v>283677544</c:v>
                </c:pt>
                <c:pt idx="68">
                  <c:v>285732088</c:v>
                </c:pt>
                <c:pt idx="69">
                  <c:v>287346827</c:v>
                </c:pt>
                <c:pt idx="70">
                  <c:v>287347683</c:v>
                </c:pt>
                <c:pt idx="71">
                  <c:v>287341293</c:v>
                </c:pt>
                <c:pt idx="72">
                  <c:v>287342560</c:v>
                </c:pt>
                <c:pt idx="73">
                  <c:v>287343801</c:v>
                </c:pt>
                <c:pt idx="74">
                  <c:v>287344538</c:v>
                </c:pt>
                <c:pt idx="75">
                  <c:v>287342951</c:v>
                </c:pt>
                <c:pt idx="76">
                  <c:v>287343668</c:v>
                </c:pt>
                <c:pt idx="77">
                  <c:v>287344474</c:v>
                </c:pt>
                <c:pt idx="78">
                  <c:v>287345183</c:v>
                </c:pt>
                <c:pt idx="79">
                  <c:v>287345806</c:v>
                </c:pt>
                <c:pt idx="80">
                  <c:v>287346559</c:v>
                </c:pt>
                <c:pt idx="81">
                  <c:v>287346959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7BE-4AB3-9F19-B4CAF6AA03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5666592"/>
        <c:axId val="305666920"/>
      </c:lineChart>
      <c:dateAx>
        <c:axId val="305666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666920"/>
        <c:crosses val="autoZero"/>
        <c:auto val="1"/>
        <c:lblOffset val="100"/>
        <c:baseTimeUnit val="days"/>
      </c:dateAx>
      <c:valAx>
        <c:axId val="305666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666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454AD-4C15-48D8-8274-8538BA6B2E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Samsung Saudi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F0A144-611A-49E0-83BD-4AC437BBDD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Cheil (Facelift)</a:t>
            </a:r>
          </a:p>
        </p:txBody>
      </p:sp>
    </p:spTree>
    <p:extLst>
      <p:ext uri="{BB962C8B-B14F-4D97-AF65-F5344CB8AC3E}">
        <p14:creationId xmlns:p14="http://schemas.microsoft.com/office/powerpoint/2010/main" val="1854464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31A63-67E2-4088-AB01-D918C0C38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Video Views | Samsung 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B4D794-EEFC-4424-9F17-0E6C19244A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810768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F849CE-90F4-4C2F-A042-2B9138BF0D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02/01/2020 - 04/22/2020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35E3D1-CCFB-4B50-9DEC-4493A9453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453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C2348-E808-4B62-9012-7817187A3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Samsung KSA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2A80EB-88D3-4531-9340-24AF14A184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84847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31476664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5009039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6242388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8768217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82002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187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Huawei Saudi </a:t>
                      </a:r>
                      <a:r>
                        <a:rPr lang="ar-AE" sz="1000"/>
                        <a:t>هواوي السعودية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287346959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225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Samsung 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117328352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28354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A491F3-5324-4694-91E9-B7AC2F3C48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02/01/2020 - 04/22/2020</a:t>
            </a:r>
          </a:p>
        </p:txBody>
      </p:sp>
    </p:spTree>
    <p:extLst>
      <p:ext uri="{BB962C8B-B14F-4D97-AF65-F5344CB8AC3E}">
        <p14:creationId xmlns:p14="http://schemas.microsoft.com/office/powerpoint/2010/main" val="1829660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3CE17-688D-4A52-87DB-02F2DEBB8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Samsung KSA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681CAB-A24C-421E-A91A-CB84D0A914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28133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934224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5046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18874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28333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04631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17483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14726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883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- 2020-04-15 08:02:00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#StayApartStayTogether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سنتجاوز هذه المرحلة معا -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04/22/2020 08:15:30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2211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- 2020-04-12 08:28:30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Galaxy S20 | S20+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اكتشف محتوى علبة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04/22/2020 08:15:30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228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- 2020-04-12 08:28:29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Galaxy S20 Ultra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اكتشف محتوى علبة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04/22/2020 08:15:30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940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Saudi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هواوي السعودية - 2020-04-09 14:12:54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حافظ على الكفاءة مع خاصية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04/22/2020 08:17:10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3632691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32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Saudi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هواوي السعودية - 2020-04-02 16:24:36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P40 Pro 5G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قادم قريباً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04/22/2020 08:17:10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3565988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680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Saudi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هواوي السعودية - 2020-03-26 19:15:18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P40 Series Online Global Launch Event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03/26/2020 19:18:33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781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Saudi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هواوي السعودية - 2020-03-26 16:13:11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P40 Pro 5G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قادم قريباً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04/22/2020 08:17:10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3395276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972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Saudi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هواوي السعودية - 2020-03-26 14:38:04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P40 Series 5G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المسار المستقبلي للتصوير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04/22/2020 08:17:10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1552372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247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Saudi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هواوي السعودية - 2020-03-18 14:12:38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WATCH GT2e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أسبوعين من الطاقة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04/21/2020 14:17:13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152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- 2020-03-17 07:45:41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Galaxy 5G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المستقبل في انتظارك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04/22/2020 08:15:30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6802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85D195-800C-42D2-BA1E-327114EBB2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02/01/2020 - 04/22/2020</a:t>
            </a:r>
          </a:p>
        </p:txBody>
      </p:sp>
    </p:spTree>
    <p:extLst>
      <p:ext uri="{BB962C8B-B14F-4D97-AF65-F5344CB8AC3E}">
        <p14:creationId xmlns:p14="http://schemas.microsoft.com/office/powerpoint/2010/main" val="2709518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AC15D-95DD-4D48-9DE8-2154685E0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Samsung KSA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4394BB-A581-4356-8AD9-A1D00A11E5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88626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854426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3272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6777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80429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97460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41144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0182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908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- 2020-03-16 13:44:43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Galaxy S20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مجموعة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04/22/2020 08:15:30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1462737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188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Saudi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هواوي السعودية - 2020-03-16 13:21:46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P40 Series 5G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المسار المستقبلي للتصوير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04/22/2020 08:17:10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1710145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460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Saudi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هواوي السعودية - 2020-03-16 11:50:20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P40 |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المسار_المستقبلي_للتصوير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03/16/2020 13:16:49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255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- 2020-03-12 11:02:59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Galaxy S20 - 8K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طريقة تصوير الفيديو بدقة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04/22/2020 08:15:30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1710228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86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- 2020-03-12 11:02:30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Galaxy S20 - Space Zoom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طريقة تقريب الصورة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04/22/2020 08:15:30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1767759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173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- 2020-03-12 11:02:04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Galaxy S20 - Super Steady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طريقة استخدام تصوير الفيديو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04/22/2020 08:15:30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142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- 2020-03-12 11:00:56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Galaxy S20 -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طريقة تصوير الصور الليلية المبهرة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04/22/2020 08:15:30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45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Saudi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هواوي السعودية - 2020-03-12 08:40:10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الجديد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MateBook 13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مُسبقاً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04/22/2020 08:17:10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4693274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581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Saudi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هواوي السعودية - 2020-03-10 08:47:27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P40 |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المسار_المستقبلي_للتصوير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04/22/2020 08:17:10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529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Saudi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هواوي السعودية - 2020-03-04 07:37:12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MateBook 13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قادم قريباً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04/22/2020 08:17:10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5117009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855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9E9A13-9CC5-4F1C-9923-1732DA4D5E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02/01/2020 - 04/22/2020</a:t>
            </a:r>
          </a:p>
        </p:txBody>
      </p:sp>
    </p:spTree>
    <p:extLst>
      <p:ext uri="{BB962C8B-B14F-4D97-AF65-F5344CB8AC3E}">
        <p14:creationId xmlns:p14="http://schemas.microsoft.com/office/powerpoint/2010/main" val="2395787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4E564-9A0A-4AA2-A69F-FACBC781A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Samsung KSA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4735F0-A65A-470B-B29C-76B633D4FC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69781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013503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16991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77513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06251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82974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95335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3433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724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Saudi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هواوي السعودية - 2020-03-03 15:39:30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Mate30 Pro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إعادة تصور الإمكانيات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04/22/2020 08:17:10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1419013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306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Saudi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هواوي السعودية - 2020-03-03 15:39:23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APP Gallery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معاً نربط الفرص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04/22/2020 08:17:10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1476204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2209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- 2020-02-25 04:34:41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Galaxy S20 Ultra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فيلم تعريفي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04/22/2020 08:15:30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078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- 2020-02-20 04:30:01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إيمان عبدالشكور | أفكاركم مع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04/22/2020 08:15:30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332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- 2020-02-20 04:29:54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فيصل السيف | أفكاركم مع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04/22/2020 08:15:30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5528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A52B86-41F5-43DD-911D-774E4AF888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02/01/2020 - 04/22/2020</a:t>
            </a:r>
          </a:p>
        </p:txBody>
      </p:sp>
    </p:spTree>
    <p:extLst>
      <p:ext uri="{BB962C8B-B14F-4D97-AF65-F5344CB8AC3E}">
        <p14:creationId xmlns:p14="http://schemas.microsoft.com/office/powerpoint/2010/main" val="7420630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456</Words>
  <Application>Microsoft Office PowerPoint</Application>
  <PresentationFormat>On-screen Show (4:3)</PresentationFormat>
  <Paragraphs>224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Samsung Saudi Youtube</vt:lpstr>
      <vt:lpstr>Youtube Total Video Views | Samsung KSA</vt:lpstr>
      <vt:lpstr>Youtube Key Metrics Table | Samsung KSA</vt:lpstr>
      <vt:lpstr>Youtube Videos Table | Samsung KSA - 1 of 3</vt:lpstr>
      <vt:lpstr>Youtube Videos Table | Samsung KSA - 2 of 3</vt:lpstr>
      <vt:lpstr>Youtube Videos Table | Samsung KSA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Samsung Saudi Youtube</dc:title>
  <dc:creator>Frederik Peiniger</dc:creator>
  <cp:lastModifiedBy>Frederik Peiniger</cp:lastModifiedBy>
  <cp:revision>1</cp:revision>
  <dcterms:created xsi:type="dcterms:W3CDTF">2020-04-22T07:16:03Z</dcterms:created>
  <dcterms:modified xsi:type="dcterms:W3CDTF">2020-04-22T07:16:24Z</dcterms:modified>
</cp:coreProperties>
</file>