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Sheet1!$B$2:$B$83</c:f>
              <c:numCache>
                <c:formatCode>General</c:formatCode>
                <c:ptCount val="82"/>
                <c:pt idx="0">
                  <c:v>352422</c:v>
                </c:pt>
                <c:pt idx="1">
                  <c:v>352495</c:v>
                </c:pt>
                <c:pt idx="2">
                  <c:v>352620</c:v>
                </c:pt>
                <c:pt idx="3">
                  <c:v>352665</c:v>
                </c:pt>
                <c:pt idx="4">
                  <c:v>352662</c:v>
                </c:pt>
                <c:pt idx="5">
                  <c:v>352714</c:v>
                </c:pt>
                <c:pt idx="6">
                  <c:v>352849</c:v>
                </c:pt>
                <c:pt idx="7">
                  <c:v>352945</c:v>
                </c:pt>
                <c:pt idx="8">
                  <c:v>353055</c:v>
                </c:pt>
                <c:pt idx="9">
                  <c:v>353187</c:v>
                </c:pt>
                <c:pt idx="10">
                  <c:v>353301</c:v>
                </c:pt>
                <c:pt idx="11">
                  <c:v>353815</c:v>
                </c:pt>
                <c:pt idx="12">
                  <c:v>354067</c:v>
                </c:pt>
                <c:pt idx="13">
                  <c:v>354206</c:v>
                </c:pt>
                <c:pt idx="14">
                  <c:v>354357</c:v>
                </c:pt>
                <c:pt idx="15">
                  <c:v>354493</c:v>
                </c:pt>
                <c:pt idx="16">
                  <c:v>354612</c:v>
                </c:pt>
                <c:pt idx="17">
                  <c:v>354727</c:v>
                </c:pt>
                <c:pt idx="18">
                  <c:v>354847</c:v>
                </c:pt>
                <c:pt idx="19">
                  <c:v>354964</c:v>
                </c:pt>
                <c:pt idx="20">
                  <c:v>355074</c:v>
                </c:pt>
                <c:pt idx="21">
                  <c:v>355137</c:v>
                </c:pt>
                <c:pt idx="22">
                  <c:v>355194</c:v>
                </c:pt>
                <c:pt idx="23">
                  <c:v>355231</c:v>
                </c:pt>
                <c:pt idx="24">
                  <c:v>355339</c:v>
                </c:pt>
                <c:pt idx="25">
                  <c:v>355434</c:v>
                </c:pt>
                <c:pt idx="26">
                  <c:v>355544</c:v>
                </c:pt>
                <c:pt idx="27">
                  <c:v>355657</c:v>
                </c:pt>
                <c:pt idx="28">
                  <c:v>355784</c:v>
                </c:pt>
                <c:pt idx="29">
                  <c:v>355889</c:v>
                </c:pt>
                <c:pt idx="30">
                  <c:v>355958</c:v>
                </c:pt>
                <c:pt idx="31">
                  <c:v>356032</c:v>
                </c:pt>
                <c:pt idx="32">
                  <c:v>356090</c:v>
                </c:pt>
                <c:pt idx="33">
                  <c:v>356132</c:v>
                </c:pt>
                <c:pt idx="34">
                  <c:v>356185</c:v>
                </c:pt>
                <c:pt idx="35">
                  <c:v>356235</c:v>
                </c:pt>
                <c:pt idx="36">
                  <c:v>356286</c:v>
                </c:pt>
                <c:pt idx="37">
                  <c:v>356398</c:v>
                </c:pt>
                <c:pt idx="38">
                  <c:v>356480</c:v>
                </c:pt>
                <c:pt idx="39">
                  <c:v>356579</c:v>
                </c:pt>
                <c:pt idx="40">
                  <c:v>356755</c:v>
                </c:pt>
                <c:pt idx="41">
                  <c:v>356918</c:v>
                </c:pt>
                <c:pt idx="42">
                  <c:v>357177</c:v>
                </c:pt>
                <c:pt idx="43">
                  <c:v>357366</c:v>
                </c:pt>
                <c:pt idx="44">
                  <c:v>357576</c:v>
                </c:pt>
                <c:pt idx="45">
                  <c:v>357753</c:v>
                </c:pt>
                <c:pt idx="46">
                  <c:v>357961</c:v>
                </c:pt>
                <c:pt idx="47">
                  <c:v>358138</c:v>
                </c:pt>
                <c:pt idx="48">
                  <c:v>358264</c:v>
                </c:pt>
                <c:pt idx="49">
                  <c:v>358456</c:v>
                </c:pt>
                <c:pt idx="50">
                  <c:v>358711</c:v>
                </c:pt>
                <c:pt idx="51">
                  <c:v>358927</c:v>
                </c:pt>
                <c:pt idx="52">
                  <c:v>359111</c:v>
                </c:pt>
                <c:pt idx="53">
                  <c:v>359327</c:v>
                </c:pt>
                <c:pt idx="54">
                  <c:v>359598</c:v>
                </c:pt>
                <c:pt idx="55">
                  <c:v>359862</c:v>
                </c:pt>
                <c:pt idx="56">
                  <c:v>360162</c:v>
                </c:pt>
                <c:pt idx="57">
                  <c:v>360483</c:v>
                </c:pt>
                <c:pt idx="58">
                  <c:v>360768</c:v>
                </c:pt>
                <c:pt idx="59">
                  <c:v>361015</c:v>
                </c:pt>
                <c:pt idx="60">
                  <c:v>361355</c:v>
                </c:pt>
                <c:pt idx="61">
                  <c:v>361786</c:v>
                </c:pt>
                <c:pt idx="62">
                  <c:v>362113</c:v>
                </c:pt>
                <c:pt idx="63">
                  <c:v>362441</c:v>
                </c:pt>
                <c:pt idx="64">
                  <c:v>362746</c:v>
                </c:pt>
                <c:pt idx="65">
                  <c:v>363004</c:v>
                </c:pt>
                <c:pt idx="66">
                  <c:v>363321</c:v>
                </c:pt>
                <c:pt idx="67">
                  <c:v>363651</c:v>
                </c:pt>
                <c:pt idx="68">
                  <c:v>363964</c:v>
                </c:pt>
                <c:pt idx="69">
                  <c:v>364256</c:v>
                </c:pt>
                <c:pt idx="70">
                  <c:v>364501</c:v>
                </c:pt>
                <c:pt idx="71">
                  <c:v>364700</c:v>
                </c:pt>
                <c:pt idx="72">
                  <c:v>364918</c:v>
                </c:pt>
                <c:pt idx="73">
                  <c:v>365127</c:v>
                </c:pt>
                <c:pt idx="74">
                  <c:v>365559</c:v>
                </c:pt>
                <c:pt idx="75">
                  <c:v>365827</c:v>
                </c:pt>
                <c:pt idx="76">
                  <c:v>366085</c:v>
                </c:pt>
                <c:pt idx="77">
                  <c:v>366344</c:v>
                </c:pt>
                <c:pt idx="78">
                  <c:v>366592</c:v>
                </c:pt>
                <c:pt idx="79">
                  <c:v>366840</c:v>
                </c:pt>
                <c:pt idx="80">
                  <c:v>367072</c:v>
                </c:pt>
                <c:pt idx="81">
                  <c:v>367208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7A-4B4D-9BEA-D163C85833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huaweimobileksa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Sheet1!$C$2:$C$83</c:f>
              <c:numCache>
                <c:formatCode>General</c:formatCode>
                <c:ptCount val="82"/>
                <c:pt idx="0">
                  <c:v>558210</c:v>
                </c:pt>
                <c:pt idx="1">
                  <c:v>558412</c:v>
                </c:pt>
                <c:pt idx="2">
                  <c:v>558952</c:v>
                </c:pt>
                <c:pt idx="3">
                  <c:v>559712</c:v>
                </c:pt>
                <c:pt idx="4">
                  <c:v>560268</c:v>
                </c:pt>
                <c:pt idx="5">
                  <c:v>560876</c:v>
                </c:pt>
                <c:pt idx="6">
                  <c:v>561581</c:v>
                </c:pt>
                <c:pt idx="7">
                  <c:v>562282</c:v>
                </c:pt>
                <c:pt idx="8">
                  <c:v>563136</c:v>
                </c:pt>
                <c:pt idx="9">
                  <c:v>563824</c:v>
                </c:pt>
                <c:pt idx="10">
                  <c:v>564592</c:v>
                </c:pt>
                <c:pt idx="11">
                  <c:v>565396</c:v>
                </c:pt>
                <c:pt idx="12">
                  <c:v>566168</c:v>
                </c:pt>
                <c:pt idx="13">
                  <c:v>566907</c:v>
                </c:pt>
                <c:pt idx="14">
                  <c:v>567669</c:v>
                </c:pt>
                <c:pt idx="15">
                  <c:v>568307</c:v>
                </c:pt>
                <c:pt idx="16">
                  <c:v>568970</c:v>
                </c:pt>
                <c:pt idx="17">
                  <c:v>569673</c:v>
                </c:pt>
                <c:pt idx="18">
                  <c:v>570345</c:v>
                </c:pt>
                <c:pt idx="19">
                  <c:v>570973</c:v>
                </c:pt>
                <c:pt idx="20">
                  <c:v>571582</c:v>
                </c:pt>
                <c:pt idx="21">
                  <c:v>572270</c:v>
                </c:pt>
                <c:pt idx="22">
                  <c:v>572838</c:v>
                </c:pt>
                <c:pt idx="23">
                  <c:v>573409</c:v>
                </c:pt>
                <c:pt idx="24">
                  <c:v>573917</c:v>
                </c:pt>
                <c:pt idx="25">
                  <c:v>574386</c:v>
                </c:pt>
                <c:pt idx="26">
                  <c:v>574866</c:v>
                </c:pt>
                <c:pt idx="27">
                  <c:v>575290</c:v>
                </c:pt>
                <c:pt idx="28">
                  <c:v>575786</c:v>
                </c:pt>
                <c:pt idx="29">
                  <c:v>576026</c:v>
                </c:pt>
                <c:pt idx="30">
                  <c:v>576287</c:v>
                </c:pt>
                <c:pt idx="31">
                  <c:v>576530</c:v>
                </c:pt>
                <c:pt idx="32">
                  <c:v>576781</c:v>
                </c:pt>
                <c:pt idx="33">
                  <c:v>577111</c:v>
                </c:pt>
                <c:pt idx="34">
                  <c:v>577422</c:v>
                </c:pt>
                <c:pt idx="35">
                  <c:v>577688</c:v>
                </c:pt>
                <c:pt idx="36">
                  <c:v>578058</c:v>
                </c:pt>
                <c:pt idx="37">
                  <c:v>578540</c:v>
                </c:pt>
                <c:pt idx="38">
                  <c:v>579037</c:v>
                </c:pt>
                <c:pt idx="39">
                  <c:v>579472</c:v>
                </c:pt>
                <c:pt idx="40">
                  <c:v>580049</c:v>
                </c:pt>
                <c:pt idx="41">
                  <c:v>581414</c:v>
                </c:pt>
                <c:pt idx="42">
                  <c:v>581724</c:v>
                </c:pt>
                <c:pt idx="43">
                  <c:v>582311</c:v>
                </c:pt>
                <c:pt idx="44">
                  <c:v>582791</c:v>
                </c:pt>
                <c:pt idx="45">
                  <c:v>583056</c:v>
                </c:pt>
                <c:pt idx="46">
                  <c:v>583270</c:v>
                </c:pt>
                <c:pt idx="47">
                  <c:v>583414</c:v>
                </c:pt>
                <c:pt idx="48">
                  <c:v>583708</c:v>
                </c:pt>
                <c:pt idx="49">
                  <c:v>584045</c:v>
                </c:pt>
                <c:pt idx="50">
                  <c:v>584414</c:v>
                </c:pt>
                <c:pt idx="51">
                  <c:v>584709</c:v>
                </c:pt>
                <c:pt idx="52">
                  <c:v>585014</c:v>
                </c:pt>
                <c:pt idx="53">
                  <c:v>585365</c:v>
                </c:pt>
                <c:pt idx="54">
                  <c:v>585790</c:v>
                </c:pt>
                <c:pt idx="55">
                  <c:v>586211</c:v>
                </c:pt>
                <c:pt idx="56">
                  <c:v>586749</c:v>
                </c:pt>
                <c:pt idx="57">
                  <c:v>587345</c:v>
                </c:pt>
                <c:pt idx="58">
                  <c:v>587931</c:v>
                </c:pt>
                <c:pt idx="59">
                  <c:v>589494</c:v>
                </c:pt>
                <c:pt idx="60">
                  <c:v>590555</c:v>
                </c:pt>
                <c:pt idx="61">
                  <c:v>591527</c:v>
                </c:pt>
                <c:pt idx="62">
                  <c:v>592188</c:v>
                </c:pt>
                <c:pt idx="63">
                  <c:v>593183</c:v>
                </c:pt>
                <c:pt idx="64">
                  <c:v>594617</c:v>
                </c:pt>
                <c:pt idx="65">
                  <c:v>595357</c:v>
                </c:pt>
                <c:pt idx="66">
                  <c:v>596276</c:v>
                </c:pt>
                <c:pt idx="67">
                  <c:v>597528</c:v>
                </c:pt>
                <c:pt idx="68">
                  <c:v>598297</c:v>
                </c:pt>
                <c:pt idx="69">
                  <c:v>599195</c:v>
                </c:pt>
                <c:pt idx="70">
                  <c:v>599883</c:v>
                </c:pt>
                <c:pt idx="71">
                  <c:v>600479</c:v>
                </c:pt>
                <c:pt idx="72">
                  <c:v>601088</c:v>
                </c:pt>
                <c:pt idx="73">
                  <c:v>601670</c:v>
                </c:pt>
                <c:pt idx="74">
                  <c:v>602490</c:v>
                </c:pt>
                <c:pt idx="75">
                  <c:v>603138</c:v>
                </c:pt>
                <c:pt idx="76">
                  <c:v>603641</c:v>
                </c:pt>
                <c:pt idx="77">
                  <c:v>604113</c:v>
                </c:pt>
                <c:pt idx="78">
                  <c:v>604554</c:v>
                </c:pt>
                <c:pt idx="79">
                  <c:v>605016</c:v>
                </c:pt>
                <c:pt idx="80">
                  <c:v>605533</c:v>
                </c:pt>
                <c:pt idx="81">
                  <c:v>605763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7A-4B4D-9BEA-D163C8583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853432"/>
        <c:axId val="437855072"/>
      </c:lineChart>
      <c:dateAx>
        <c:axId val="43785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55072"/>
        <c:crosses val="autoZero"/>
        <c:auto val="1"/>
        <c:lblOffset val="100"/>
        <c:baseTimeUnit val="days"/>
      </c:dateAx>
      <c:valAx>
        <c:axId val="43785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5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samsung_saudi</c:v>
                </c:pt>
                <c:pt idx="1">
                  <c:v>huaweimobileksa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46621</c:v>
                </c:pt>
                <c:pt idx="1">
                  <c:v>179076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3E-4C5E-AF90-E01158CED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851792"/>
        <c:axId val="437844904"/>
      </c:barChart>
      <c:catAx>
        <c:axId val="43785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44904"/>
        <c:crosses val="autoZero"/>
        <c:auto val="1"/>
        <c:lblAlgn val="ctr"/>
        <c:lblOffset val="100"/>
        <c:noMultiLvlLbl val="0"/>
      </c:catAx>
      <c:valAx>
        <c:axId val="43784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5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Sheet1!$B$2:$B$83</c:f>
              <c:numCache>
                <c:formatCode>General</c:formatCode>
                <c:ptCount val="8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3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2</c:v>
                </c:pt>
                <c:pt idx="44">
                  <c:v>1</c:v>
                </c:pt>
                <c:pt idx="45">
                  <c:v>2</c:v>
                </c:pt>
                <c:pt idx="46">
                  <c:v>2</c:v>
                </c:pt>
                <c:pt idx="47">
                  <c:v>3</c:v>
                </c:pt>
                <c:pt idx="48">
                  <c:v>2</c:v>
                </c:pt>
                <c:pt idx="49">
                  <c:v>1</c:v>
                </c:pt>
                <c:pt idx="50">
                  <c:v>3</c:v>
                </c:pt>
                <c:pt idx="51">
                  <c:v>4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1</c:v>
                </c:pt>
                <c:pt idx="75">
                  <c:v>2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3</c:v>
                </c:pt>
                <c:pt idx="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BE-49E9-B65E-B436F9C9C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huaweimobileksa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Sheet1!$C$2:$C$83</c:f>
              <c:numCache>
                <c:formatCode>General</c:formatCode>
                <c:ptCount val="82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4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3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3</c:v>
                </c:pt>
                <c:pt idx="45">
                  <c:v>2</c:v>
                </c:pt>
                <c:pt idx="46">
                  <c:v>5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2</c:v>
                </c:pt>
                <c:pt idx="54">
                  <c:v>4</c:v>
                </c:pt>
                <c:pt idx="55">
                  <c:v>5</c:v>
                </c:pt>
                <c:pt idx="56">
                  <c:v>1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2</c:v>
                </c:pt>
                <c:pt idx="64">
                  <c:v>0</c:v>
                </c:pt>
                <c:pt idx="65">
                  <c:v>1</c:v>
                </c:pt>
                <c:pt idx="66">
                  <c:v>1</c:v>
                </c:pt>
                <c:pt idx="67">
                  <c:v>3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3</c:v>
                </c:pt>
                <c:pt idx="78">
                  <c:v>0</c:v>
                </c:pt>
                <c:pt idx="79">
                  <c:v>2</c:v>
                </c:pt>
                <c:pt idx="80">
                  <c:v>2</c:v>
                </c:pt>
                <c:pt idx="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BE-49E9-B65E-B436F9C9C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851136"/>
        <c:axId val="437851464"/>
      </c:lineChart>
      <c:dateAx>
        <c:axId val="43785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51464"/>
        <c:crosses val="autoZero"/>
        <c:auto val="1"/>
        <c:lblOffset val="100"/>
        <c:baseTimeUnit val="days"/>
      </c:dateAx>
      <c:valAx>
        <c:axId val="43785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Sheet1!$B$2:$B$83</c:f>
              <c:numCache>
                <c:formatCode>General</c:formatCode>
                <c:ptCount val="82"/>
                <c:pt idx="0">
                  <c:v>0.16880000000000001</c:v>
                </c:pt>
                <c:pt idx="1">
                  <c:v>0</c:v>
                </c:pt>
                <c:pt idx="2">
                  <c:v>0</c:v>
                </c:pt>
                <c:pt idx="3">
                  <c:v>0.34570000000000001</c:v>
                </c:pt>
                <c:pt idx="4">
                  <c:v>0</c:v>
                </c:pt>
                <c:pt idx="5">
                  <c:v>0</c:v>
                </c:pt>
                <c:pt idx="6">
                  <c:v>0.1797</c:v>
                </c:pt>
                <c:pt idx="7">
                  <c:v>0</c:v>
                </c:pt>
                <c:pt idx="8">
                  <c:v>0</c:v>
                </c:pt>
                <c:pt idx="9">
                  <c:v>0.2271</c:v>
                </c:pt>
                <c:pt idx="10">
                  <c:v>0</c:v>
                </c:pt>
                <c:pt idx="11">
                  <c:v>0</c:v>
                </c:pt>
                <c:pt idx="12">
                  <c:v>0.35849999999999999</c:v>
                </c:pt>
                <c:pt idx="13">
                  <c:v>0</c:v>
                </c:pt>
                <c:pt idx="14">
                  <c:v>0</c:v>
                </c:pt>
                <c:pt idx="15">
                  <c:v>0.27739999999999998</c:v>
                </c:pt>
                <c:pt idx="16">
                  <c:v>0</c:v>
                </c:pt>
                <c:pt idx="17">
                  <c:v>0</c:v>
                </c:pt>
                <c:pt idx="18">
                  <c:v>0.23139999999999999</c:v>
                </c:pt>
                <c:pt idx="19">
                  <c:v>0</c:v>
                </c:pt>
                <c:pt idx="20">
                  <c:v>0</c:v>
                </c:pt>
                <c:pt idx="21">
                  <c:v>0.36919999999999997</c:v>
                </c:pt>
                <c:pt idx="22">
                  <c:v>0</c:v>
                </c:pt>
                <c:pt idx="23">
                  <c:v>0</c:v>
                </c:pt>
                <c:pt idx="24">
                  <c:v>0.20660000000000001</c:v>
                </c:pt>
                <c:pt idx="25">
                  <c:v>0</c:v>
                </c:pt>
                <c:pt idx="26">
                  <c:v>0</c:v>
                </c:pt>
                <c:pt idx="27">
                  <c:v>0.15129999999999999</c:v>
                </c:pt>
                <c:pt idx="28">
                  <c:v>4.2299999999999997E-2</c:v>
                </c:pt>
                <c:pt idx="29">
                  <c:v>0</c:v>
                </c:pt>
                <c:pt idx="30">
                  <c:v>0.25119999999999998</c:v>
                </c:pt>
                <c:pt idx="31">
                  <c:v>0</c:v>
                </c:pt>
                <c:pt idx="32">
                  <c:v>0</c:v>
                </c:pt>
                <c:pt idx="33">
                  <c:v>0.13589999999999999</c:v>
                </c:pt>
                <c:pt idx="34">
                  <c:v>0</c:v>
                </c:pt>
                <c:pt idx="35">
                  <c:v>0.1196</c:v>
                </c:pt>
                <c:pt idx="36">
                  <c:v>0</c:v>
                </c:pt>
                <c:pt idx="37">
                  <c:v>0.1852</c:v>
                </c:pt>
                <c:pt idx="38">
                  <c:v>0</c:v>
                </c:pt>
                <c:pt idx="39">
                  <c:v>0.13689999999999999</c:v>
                </c:pt>
                <c:pt idx="40">
                  <c:v>0.2616</c:v>
                </c:pt>
                <c:pt idx="41">
                  <c:v>0.18859999999999999</c:v>
                </c:pt>
                <c:pt idx="42">
                  <c:v>0</c:v>
                </c:pt>
                <c:pt idx="43">
                  <c:v>0.30430000000000001</c:v>
                </c:pt>
                <c:pt idx="44">
                  <c:v>0.2157</c:v>
                </c:pt>
                <c:pt idx="45">
                  <c:v>0.16589999999999999</c:v>
                </c:pt>
                <c:pt idx="46">
                  <c:v>0.20200000000000001</c:v>
                </c:pt>
                <c:pt idx="47">
                  <c:v>0.27100000000000002</c:v>
                </c:pt>
                <c:pt idx="48">
                  <c:v>0.26979999999999998</c:v>
                </c:pt>
                <c:pt idx="49">
                  <c:v>0.15290000000000001</c:v>
                </c:pt>
                <c:pt idx="50">
                  <c:v>0.2397</c:v>
                </c:pt>
                <c:pt idx="51">
                  <c:v>0.1203</c:v>
                </c:pt>
                <c:pt idx="52">
                  <c:v>0.2203</c:v>
                </c:pt>
                <c:pt idx="53">
                  <c:v>0.22409999999999999</c:v>
                </c:pt>
                <c:pt idx="54">
                  <c:v>0.19220000000000001</c:v>
                </c:pt>
                <c:pt idx="55">
                  <c:v>0.21340000000000001</c:v>
                </c:pt>
                <c:pt idx="56">
                  <c:v>0.30609999999999998</c:v>
                </c:pt>
                <c:pt idx="57">
                  <c:v>0.35020000000000001</c:v>
                </c:pt>
                <c:pt idx="58">
                  <c:v>7.1999999999999995E-2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0.12670000000000001</c:v>
                </c:pt>
                <c:pt idx="67">
                  <c:v>0</c:v>
                </c:pt>
                <c:pt idx="68">
                  <c:v>0</c:v>
                </c:pt>
                <c:pt idx="69">
                  <c:v>0.13730000000000001</c:v>
                </c:pt>
                <c:pt idx="70">
                  <c:v>0</c:v>
                </c:pt>
                <c:pt idx="71">
                  <c:v>0.16070000000000001</c:v>
                </c:pt>
                <c:pt idx="72">
                  <c:v>0.1173</c:v>
                </c:pt>
                <c:pt idx="73">
                  <c:v>0</c:v>
                </c:pt>
                <c:pt idx="74">
                  <c:v>5.9700000000000003E-2</c:v>
                </c:pt>
                <c:pt idx="75">
                  <c:v>0.23150000000000001</c:v>
                </c:pt>
                <c:pt idx="76">
                  <c:v>0</c:v>
                </c:pt>
                <c:pt idx="77">
                  <c:v>0</c:v>
                </c:pt>
                <c:pt idx="78">
                  <c:v>0.31380000000000002</c:v>
                </c:pt>
                <c:pt idx="79">
                  <c:v>0</c:v>
                </c:pt>
                <c:pt idx="80">
                  <c:v>0.1091</c:v>
                </c:pt>
                <c:pt idx="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53-47D3-9B90-2135B25CA9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huaweimobileksa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Sheet1!$C$2:$C$83</c:f>
              <c:numCache>
                <c:formatCode>General</c:formatCode>
                <c:ptCount val="82"/>
                <c:pt idx="0">
                  <c:v>0.1517</c:v>
                </c:pt>
                <c:pt idx="1">
                  <c:v>0.1196</c:v>
                </c:pt>
                <c:pt idx="2">
                  <c:v>0.22489999999999999</c:v>
                </c:pt>
                <c:pt idx="3">
                  <c:v>0.16919999999999999</c:v>
                </c:pt>
                <c:pt idx="4">
                  <c:v>0.27929999999999999</c:v>
                </c:pt>
                <c:pt idx="5">
                  <c:v>0</c:v>
                </c:pt>
                <c:pt idx="6">
                  <c:v>0.1966</c:v>
                </c:pt>
                <c:pt idx="7">
                  <c:v>0.19689999999999999</c:v>
                </c:pt>
                <c:pt idx="8">
                  <c:v>0.18090000000000001</c:v>
                </c:pt>
                <c:pt idx="9">
                  <c:v>0.1888</c:v>
                </c:pt>
                <c:pt idx="10">
                  <c:v>0.1487</c:v>
                </c:pt>
                <c:pt idx="11">
                  <c:v>0.21540000000000001</c:v>
                </c:pt>
                <c:pt idx="12">
                  <c:v>0.15010000000000001</c:v>
                </c:pt>
                <c:pt idx="13">
                  <c:v>0</c:v>
                </c:pt>
                <c:pt idx="14">
                  <c:v>0.18970000000000001</c:v>
                </c:pt>
                <c:pt idx="15">
                  <c:v>0</c:v>
                </c:pt>
                <c:pt idx="16">
                  <c:v>0.1804</c:v>
                </c:pt>
                <c:pt idx="17">
                  <c:v>0.107</c:v>
                </c:pt>
                <c:pt idx="18">
                  <c:v>0.2097</c:v>
                </c:pt>
                <c:pt idx="19">
                  <c:v>0.2409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0.17280000000000001</c:v>
                </c:pt>
                <c:pt idx="25">
                  <c:v>0.2676</c:v>
                </c:pt>
                <c:pt idx="26">
                  <c:v>0.26800000000000002</c:v>
                </c:pt>
                <c:pt idx="27">
                  <c:v>0.17460000000000001</c:v>
                </c:pt>
                <c:pt idx="28">
                  <c:v>0.15959999999999999</c:v>
                </c:pt>
                <c:pt idx="29">
                  <c:v>0.2205</c:v>
                </c:pt>
                <c:pt idx="30">
                  <c:v>0.22750000000000001</c:v>
                </c:pt>
                <c:pt idx="31">
                  <c:v>0</c:v>
                </c:pt>
                <c:pt idx="32">
                  <c:v>0.91059999999999997</c:v>
                </c:pt>
                <c:pt idx="33">
                  <c:v>0</c:v>
                </c:pt>
                <c:pt idx="34">
                  <c:v>0.17119999999999999</c:v>
                </c:pt>
                <c:pt idx="35">
                  <c:v>0.29799999999999999</c:v>
                </c:pt>
                <c:pt idx="36">
                  <c:v>2.3969</c:v>
                </c:pt>
                <c:pt idx="37">
                  <c:v>0.69479999999999997</c:v>
                </c:pt>
                <c:pt idx="38">
                  <c:v>0</c:v>
                </c:pt>
                <c:pt idx="39">
                  <c:v>0.4919</c:v>
                </c:pt>
                <c:pt idx="40">
                  <c:v>0</c:v>
                </c:pt>
                <c:pt idx="41">
                  <c:v>0.2437</c:v>
                </c:pt>
                <c:pt idx="42">
                  <c:v>0.48680000000000001</c:v>
                </c:pt>
                <c:pt idx="43">
                  <c:v>0.76149999999999995</c:v>
                </c:pt>
                <c:pt idx="44">
                  <c:v>0.20069999999999999</c:v>
                </c:pt>
                <c:pt idx="45">
                  <c:v>0.35289999999999999</c:v>
                </c:pt>
                <c:pt idx="46">
                  <c:v>0.27039999999999997</c:v>
                </c:pt>
                <c:pt idx="47">
                  <c:v>0.49030000000000001</c:v>
                </c:pt>
                <c:pt idx="48">
                  <c:v>0.28189999999999998</c:v>
                </c:pt>
                <c:pt idx="49">
                  <c:v>0</c:v>
                </c:pt>
                <c:pt idx="50">
                  <c:v>0.28399999999999997</c:v>
                </c:pt>
                <c:pt idx="51">
                  <c:v>0.16089999999999999</c:v>
                </c:pt>
                <c:pt idx="52">
                  <c:v>0.31240000000000001</c:v>
                </c:pt>
                <c:pt idx="53">
                  <c:v>0.2949</c:v>
                </c:pt>
                <c:pt idx="54">
                  <c:v>0.40060000000000001</c:v>
                </c:pt>
                <c:pt idx="55">
                  <c:v>0.25309999999999999</c:v>
                </c:pt>
                <c:pt idx="56">
                  <c:v>0.35039999999999999</c:v>
                </c:pt>
                <c:pt idx="57">
                  <c:v>0.14149999999999999</c:v>
                </c:pt>
                <c:pt idx="58">
                  <c:v>0.15229999999999999</c:v>
                </c:pt>
                <c:pt idx="59">
                  <c:v>0.4148</c:v>
                </c:pt>
                <c:pt idx="60">
                  <c:v>0</c:v>
                </c:pt>
                <c:pt idx="61">
                  <c:v>0</c:v>
                </c:pt>
                <c:pt idx="62">
                  <c:v>0.2296</c:v>
                </c:pt>
                <c:pt idx="63">
                  <c:v>0.28189999999999998</c:v>
                </c:pt>
                <c:pt idx="64">
                  <c:v>0</c:v>
                </c:pt>
                <c:pt idx="65">
                  <c:v>0.19919999999999999</c:v>
                </c:pt>
                <c:pt idx="66">
                  <c:v>0.47720000000000001</c:v>
                </c:pt>
                <c:pt idx="67">
                  <c:v>0.51859999999999995</c:v>
                </c:pt>
                <c:pt idx="68">
                  <c:v>0</c:v>
                </c:pt>
                <c:pt idx="69">
                  <c:v>9.3399999999999997E-2</c:v>
                </c:pt>
                <c:pt idx="70">
                  <c:v>0.20530000000000001</c:v>
                </c:pt>
                <c:pt idx="71">
                  <c:v>0.2261</c:v>
                </c:pt>
                <c:pt idx="72">
                  <c:v>7.3599999999999999E-2</c:v>
                </c:pt>
                <c:pt idx="73">
                  <c:v>0.32290000000000002</c:v>
                </c:pt>
                <c:pt idx="74">
                  <c:v>0.20100000000000001</c:v>
                </c:pt>
                <c:pt idx="75">
                  <c:v>0</c:v>
                </c:pt>
                <c:pt idx="76">
                  <c:v>0.13739999999999999</c:v>
                </c:pt>
                <c:pt idx="77">
                  <c:v>0.16689999999999999</c:v>
                </c:pt>
                <c:pt idx="78">
                  <c:v>0</c:v>
                </c:pt>
                <c:pt idx="79">
                  <c:v>0.1134</c:v>
                </c:pt>
                <c:pt idx="80">
                  <c:v>5.6599999999999998E-2</c:v>
                </c:pt>
                <c:pt idx="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3-47D3-9B90-2135B25CA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860320"/>
        <c:axId val="437856056"/>
      </c:lineChart>
      <c:dateAx>
        <c:axId val="437860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56056"/>
        <c:crosses val="autoZero"/>
        <c:auto val="1"/>
        <c:lblOffset val="100"/>
        <c:baseTimeUnit val="days"/>
      </c:dateAx>
      <c:valAx>
        <c:axId val="43785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6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Sheet1!$B$2:$B$83</c:f>
              <c:numCache>
                <c:formatCode>General</c:formatCode>
                <c:ptCount val="82"/>
                <c:pt idx="0">
                  <c:v>122987</c:v>
                </c:pt>
                <c:pt idx="1">
                  <c:v>266502</c:v>
                </c:pt>
                <c:pt idx="2">
                  <c:v>214982</c:v>
                </c:pt>
                <c:pt idx="3">
                  <c:v>23110</c:v>
                </c:pt>
                <c:pt idx="4">
                  <c:v>7932</c:v>
                </c:pt>
                <c:pt idx="5">
                  <c:v>57974</c:v>
                </c:pt>
                <c:pt idx="6">
                  <c:v>96264</c:v>
                </c:pt>
                <c:pt idx="7">
                  <c:v>36275</c:v>
                </c:pt>
                <c:pt idx="8">
                  <c:v>70892</c:v>
                </c:pt>
                <c:pt idx="9">
                  <c:v>139882</c:v>
                </c:pt>
                <c:pt idx="10">
                  <c:v>1053814</c:v>
                </c:pt>
                <c:pt idx="11">
                  <c:v>2234803</c:v>
                </c:pt>
                <c:pt idx="12">
                  <c:v>1418099</c:v>
                </c:pt>
                <c:pt idx="13">
                  <c:v>827117</c:v>
                </c:pt>
                <c:pt idx="14">
                  <c:v>854915</c:v>
                </c:pt>
                <c:pt idx="15">
                  <c:v>691443</c:v>
                </c:pt>
                <c:pt idx="16">
                  <c:v>551183</c:v>
                </c:pt>
                <c:pt idx="17">
                  <c:v>597045</c:v>
                </c:pt>
                <c:pt idx="18">
                  <c:v>642295</c:v>
                </c:pt>
                <c:pt idx="19">
                  <c:v>555876</c:v>
                </c:pt>
                <c:pt idx="20">
                  <c:v>365262</c:v>
                </c:pt>
                <c:pt idx="21">
                  <c:v>458926</c:v>
                </c:pt>
                <c:pt idx="22">
                  <c:v>387942</c:v>
                </c:pt>
                <c:pt idx="23">
                  <c:v>291240</c:v>
                </c:pt>
                <c:pt idx="24">
                  <c:v>313849</c:v>
                </c:pt>
                <c:pt idx="25">
                  <c:v>384443</c:v>
                </c:pt>
                <c:pt idx="26">
                  <c:v>398720</c:v>
                </c:pt>
                <c:pt idx="27">
                  <c:v>1008848</c:v>
                </c:pt>
                <c:pt idx="28">
                  <c:v>954264</c:v>
                </c:pt>
                <c:pt idx="29">
                  <c:v>814200</c:v>
                </c:pt>
                <c:pt idx="30">
                  <c:v>673719</c:v>
                </c:pt>
                <c:pt idx="31">
                  <c:v>393258</c:v>
                </c:pt>
                <c:pt idx="32">
                  <c:v>166090</c:v>
                </c:pt>
                <c:pt idx="33">
                  <c:v>168518</c:v>
                </c:pt>
                <c:pt idx="34">
                  <c:v>165289</c:v>
                </c:pt>
                <c:pt idx="35">
                  <c:v>207907</c:v>
                </c:pt>
                <c:pt idx="36">
                  <c:v>167922</c:v>
                </c:pt>
                <c:pt idx="37">
                  <c:v>261813</c:v>
                </c:pt>
                <c:pt idx="38">
                  <c:v>212064</c:v>
                </c:pt>
                <c:pt idx="39">
                  <c:v>204552</c:v>
                </c:pt>
                <c:pt idx="40">
                  <c:v>275702</c:v>
                </c:pt>
                <c:pt idx="41">
                  <c:v>362138</c:v>
                </c:pt>
                <c:pt idx="42">
                  <c:v>603889</c:v>
                </c:pt>
                <c:pt idx="43">
                  <c:v>743602</c:v>
                </c:pt>
                <c:pt idx="44">
                  <c:v>639657</c:v>
                </c:pt>
                <c:pt idx="45">
                  <c:v>631165</c:v>
                </c:pt>
                <c:pt idx="46">
                  <c:v>640346</c:v>
                </c:pt>
                <c:pt idx="47">
                  <c:v>584423</c:v>
                </c:pt>
                <c:pt idx="48">
                  <c:v>593896</c:v>
                </c:pt>
                <c:pt idx="49">
                  <c:v>635731</c:v>
                </c:pt>
                <c:pt idx="50">
                  <c:v>621208</c:v>
                </c:pt>
                <c:pt idx="51">
                  <c:v>853545</c:v>
                </c:pt>
                <c:pt idx="52">
                  <c:v>998162</c:v>
                </c:pt>
                <c:pt idx="53">
                  <c:v>1218754</c:v>
                </c:pt>
                <c:pt idx="54">
                  <c:v>1230528</c:v>
                </c:pt>
                <c:pt idx="55">
                  <c:v>1062708</c:v>
                </c:pt>
                <c:pt idx="56">
                  <c:v>1173713</c:v>
                </c:pt>
                <c:pt idx="57">
                  <c:v>1025104</c:v>
                </c:pt>
                <c:pt idx="58">
                  <c:v>937101</c:v>
                </c:pt>
                <c:pt idx="59">
                  <c:v>1133998</c:v>
                </c:pt>
                <c:pt idx="60">
                  <c:v>1126344</c:v>
                </c:pt>
                <c:pt idx="61">
                  <c:v>1203918</c:v>
                </c:pt>
                <c:pt idx="62">
                  <c:v>1104382</c:v>
                </c:pt>
                <c:pt idx="63">
                  <c:v>845594</c:v>
                </c:pt>
                <c:pt idx="64">
                  <c:v>800304</c:v>
                </c:pt>
                <c:pt idx="65">
                  <c:v>973873</c:v>
                </c:pt>
                <c:pt idx="66">
                  <c:v>953078</c:v>
                </c:pt>
                <c:pt idx="67">
                  <c:v>931370</c:v>
                </c:pt>
                <c:pt idx="68">
                  <c:v>878731</c:v>
                </c:pt>
                <c:pt idx="69">
                  <c:v>932359</c:v>
                </c:pt>
                <c:pt idx="70">
                  <c:v>1017802</c:v>
                </c:pt>
                <c:pt idx="71">
                  <c:v>969288</c:v>
                </c:pt>
                <c:pt idx="72">
                  <c:v>897486</c:v>
                </c:pt>
                <c:pt idx="73">
                  <c:v>953679</c:v>
                </c:pt>
                <c:pt idx="74">
                  <c:v>1141012</c:v>
                </c:pt>
                <c:pt idx="75">
                  <c:v>1177071</c:v>
                </c:pt>
                <c:pt idx="76">
                  <c:v>1221802</c:v>
                </c:pt>
                <c:pt idx="77">
                  <c:v>1115791</c:v>
                </c:pt>
                <c:pt idx="78">
                  <c:v>1090360</c:v>
                </c:pt>
                <c:pt idx="79">
                  <c:v>1111233</c:v>
                </c:pt>
                <c:pt idx="80">
                  <c:v>1448338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AE-4D8F-8261-FEC047A59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867208"/>
        <c:axId val="437870160"/>
      </c:lineChart>
      <c:dateAx>
        <c:axId val="43786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70160"/>
        <c:crosses val="autoZero"/>
        <c:auto val="1"/>
        <c:lblOffset val="100"/>
        <c:baseTimeUnit val="days"/>
      </c:dateAx>
      <c:valAx>
        <c:axId val="43787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86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0.191395327929926</c:v>
                </c:pt>
                <c:pt idx="1">
                  <c:v>0.21882862346382401</c:v>
                </c:pt>
                <c:pt idx="2">
                  <c:v>6.5884431677469699E-2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29-4F41-8E4D-1EBDB9278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huaweimobileksa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0.267872681883293</c:v>
                </c:pt>
                <c:pt idx="1">
                  <c:v>0.29083845510424799</c:v>
                </c:pt>
                <c:pt idx="2">
                  <c:v>0.14181243133232099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29-4F41-8E4D-1EBDB9278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6208384"/>
        <c:axId val="446208712"/>
      </c:barChart>
      <c:catAx>
        <c:axId val="44620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208712"/>
        <c:crosses val="autoZero"/>
        <c:auto val="1"/>
        <c:lblAlgn val="ctr"/>
        <c:lblOffset val="100"/>
        <c:noMultiLvlLbl val="0"/>
      </c:catAx>
      <c:valAx>
        <c:axId val="446208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20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Sheet1!$B$2:$B$83</c:f>
              <c:numCache>
                <c:formatCode>General</c:formatCode>
                <c:ptCount val="82"/>
                <c:pt idx="0">
                  <c:v>352422</c:v>
                </c:pt>
                <c:pt idx="1">
                  <c:v>352495</c:v>
                </c:pt>
                <c:pt idx="2">
                  <c:v>352620</c:v>
                </c:pt>
                <c:pt idx="3">
                  <c:v>352665</c:v>
                </c:pt>
                <c:pt idx="4">
                  <c:v>352662</c:v>
                </c:pt>
                <c:pt idx="5">
                  <c:v>352714</c:v>
                </c:pt>
                <c:pt idx="6">
                  <c:v>352849</c:v>
                </c:pt>
                <c:pt idx="7">
                  <c:v>352945</c:v>
                </c:pt>
                <c:pt idx="8">
                  <c:v>353055</c:v>
                </c:pt>
                <c:pt idx="9">
                  <c:v>353187</c:v>
                </c:pt>
                <c:pt idx="10">
                  <c:v>353301</c:v>
                </c:pt>
                <c:pt idx="11">
                  <c:v>353815</c:v>
                </c:pt>
                <c:pt idx="12">
                  <c:v>354067</c:v>
                </c:pt>
                <c:pt idx="13">
                  <c:v>354206</c:v>
                </c:pt>
                <c:pt idx="14">
                  <c:v>354357</c:v>
                </c:pt>
                <c:pt idx="15">
                  <c:v>354493</c:v>
                </c:pt>
                <c:pt idx="16">
                  <c:v>354612</c:v>
                </c:pt>
                <c:pt idx="17">
                  <c:v>354727</c:v>
                </c:pt>
                <c:pt idx="18">
                  <c:v>354847</c:v>
                </c:pt>
                <c:pt idx="19">
                  <c:v>354964</c:v>
                </c:pt>
                <c:pt idx="20">
                  <c:v>355074</c:v>
                </c:pt>
                <c:pt idx="21">
                  <c:v>355137</c:v>
                </c:pt>
                <c:pt idx="22">
                  <c:v>355194</c:v>
                </c:pt>
                <c:pt idx="23">
                  <c:v>355231</c:v>
                </c:pt>
                <c:pt idx="24">
                  <c:v>355339</c:v>
                </c:pt>
                <c:pt idx="25">
                  <c:v>355434</c:v>
                </c:pt>
                <c:pt idx="26">
                  <c:v>355544</c:v>
                </c:pt>
                <c:pt idx="27">
                  <c:v>355657</c:v>
                </c:pt>
                <c:pt idx="28">
                  <c:v>355784</c:v>
                </c:pt>
                <c:pt idx="29">
                  <c:v>355889</c:v>
                </c:pt>
                <c:pt idx="30">
                  <c:v>355958</c:v>
                </c:pt>
                <c:pt idx="31">
                  <c:v>356032</c:v>
                </c:pt>
                <c:pt idx="32">
                  <c:v>356090</c:v>
                </c:pt>
                <c:pt idx="33">
                  <c:v>356132</c:v>
                </c:pt>
                <c:pt idx="34">
                  <c:v>356185</c:v>
                </c:pt>
                <c:pt idx="35">
                  <c:v>356235</c:v>
                </c:pt>
                <c:pt idx="36">
                  <c:v>356286</c:v>
                </c:pt>
                <c:pt idx="37">
                  <c:v>356398</c:v>
                </c:pt>
                <c:pt idx="38">
                  <c:v>356480</c:v>
                </c:pt>
                <c:pt idx="39">
                  <c:v>356579</c:v>
                </c:pt>
                <c:pt idx="40">
                  <c:v>356755</c:v>
                </c:pt>
                <c:pt idx="41">
                  <c:v>356918</c:v>
                </c:pt>
                <c:pt idx="42">
                  <c:v>357177</c:v>
                </c:pt>
                <c:pt idx="43">
                  <c:v>357366</c:v>
                </c:pt>
                <c:pt idx="44">
                  <c:v>357576</c:v>
                </c:pt>
                <c:pt idx="45">
                  <c:v>357753</c:v>
                </c:pt>
                <c:pt idx="46">
                  <c:v>357961</c:v>
                </c:pt>
                <c:pt idx="47">
                  <c:v>358138</c:v>
                </c:pt>
                <c:pt idx="48">
                  <c:v>358264</c:v>
                </c:pt>
                <c:pt idx="49">
                  <c:v>358456</c:v>
                </c:pt>
                <c:pt idx="50">
                  <c:v>358711</c:v>
                </c:pt>
                <c:pt idx="51">
                  <c:v>358927</c:v>
                </c:pt>
                <c:pt idx="52">
                  <c:v>359111</c:v>
                </c:pt>
                <c:pt idx="53">
                  <c:v>359327</c:v>
                </c:pt>
                <c:pt idx="54">
                  <c:v>359598</c:v>
                </c:pt>
                <c:pt idx="55">
                  <c:v>359862</c:v>
                </c:pt>
                <c:pt idx="56">
                  <c:v>360162</c:v>
                </c:pt>
                <c:pt idx="57">
                  <c:v>360483</c:v>
                </c:pt>
                <c:pt idx="58">
                  <c:v>360768</c:v>
                </c:pt>
                <c:pt idx="59">
                  <c:v>361015</c:v>
                </c:pt>
                <c:pt idx="60">
                  <c:v>361355</c:v>
                </c:pt>
                <c:pt idx="61">
                  <c:v>361786</c:v>
                </c:pt>
                <c:pt idx="62">
                  <c:v>362113</c:v>
                </c:pt>
                <c:pt idx="63">
                  <c:v>362441</c:v>
                </c:pt>
                <c:pt idx="64">
                  <c:v>362746</c:v>
                </c:pt>
                <c:pt idx="65">
                  <c:v>363004</c:v>
                </c:pt>
                <c:pt idx="66">
                  <c:v>363321</c:v>
                </c:pt>
                <c:pt idx="67">
                  <c:v>363651</c:v>
                </c:pt>
                <c:pt idx="68">
                  <c:v>363964</c:v>
                </c:pt>
                <c:pt idx="69">
                  <c:v>364256</c:v>
                </c:pt>
                <c:pt idx="70">
                  <c:v>364501</c:v>
                </c:pt>
                <c:pt idx="71">
                  <c:v>364700</c:v>
                </c:pt>
                <c:pt idx="72">
                  <c:v>364918</c:v>
                </c:pt>
                <c:pt idx="73">
                  <c:v>365127</c:v>
                </c:pt>
                <c:pt idx="74">
                  <c:v>365559</c:v>
                </c:pt>
                <c:pt idx="75">
                  <c:v>365827</c:v>
                </c:pt>
                <c:pt idx="76">
                  <c:v>366085</c:v>
                </c:pt>
                <c:pt idx="77">
                  <c:v>366344</c:v>
                </c:pt>
                <c:pt idx="78">
                  <c:v>366592</c:v>
                </c:pt>
                <c:pt idx="79">
                  <c:v>366840</c:v>
                </c:pt>
                <c:pt idx="80">
                  <c:v>367072</c:v>
                </c:pt>
                <c:pt idx="81">
                  <c:v>367208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EA-445D-BC01-966DA3C686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huaweimobileksa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Sheet1!$A$2:$A$83</c:f>
              <c:numCache>
                <c:formatCode>m/d/yyyy</c:formatCode>
                <c:ptCount val="82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  <c:pt idx="29">
                  <c:v>43891</c:v>
                </c:pt>
                <c:pt idx="30">
                  <c:v>43892</c:v>
                </c:pt>
                <c:pt idx="31">
                  <c:v>43893</c:v>
                </c:pt>
                <c:pt idx="32">
                  <c:v>43894</c:v>
                </c:pt>
                <c:pt idx="33">
                  <c:v>43895</c:v>
                </c:pt>
                <c:pt idx="34">
                  <c:v>43896</c:v>
                </c:pt>
                <c:pt idx="35">
                  <c:v>43897</c:v>
                </c:pt>
                <c:pt idx="36">
                  <c:v>43898</c:v>
                </c:pt>
                <c:pt idx="37">
                  <c:v>43899</c:v>
                </c:pt>
                <c:pt idx="38">
                  <c:v>43900</c:v>
                </c:pt>
                <c:pt idx="39">
                  <c:v>43901</c:v>
                </c:pt>
                <c:pt idx="40">
                  <c:v>43902</c:v>
                </c:pt>
                <c:pt idx="41">
                  <c:v>43903</c:v>
                </c:pt>
                <c:pt idx="42">
                  <c:v>43904</c:v>
                </c:pt>
                <c:pt idx="43">
                  <c:v>43905</c:v>
                </c:pt>
                <c:pt idx="44">
                  <c:v>43906</c:v>
                </c:pt>
                <c:pt idx="45">
                  <c:v>43907</c:v>
                </c:pt>
                <c:pt idx="46">
                  <c:v>43908</c:v>
                </c:pt>
                <c:pt idx="47">
                  <c:v>43909</c:v>
                </c:pt>
                <c:pt idx="48">
                  <c:v>43910</c:v>
                </c:pt>
                <c:pt idx="49">
                  <c:v>43911</c:v>
                </c:pt>
                <c:pt idx="50">
                  <c:v>43912</c:v>
                </c:pt>
                <c:pt idx="51">
                  <c:v>43913</c:v>
                </c:pt>
                <c:pt idx="52">
                  <c:v>43914</c:v>
                </c:pt>
                <c:pt idx="53">
                  <c:v>43915</c:v>
                </c:pt>
                <c:pt idx="54">
                  <c:v>43916</c:v>
                </c:pt>
                <c:pt idx="55">
                  <c:v>43917</c:v>
                </c:pt>
                <c:pt idx="56">
                  <c:v>43918</c:v>
                </c:pt>
                <c:pt idx="57">
                  <c:v>43919</c:v>
                </c:pt>
                <c:pt idx="58">
                  <c:v>43920</c:v>
                </c:pt>
                <c:pt idx="59">
                  <c:v>43921</c:v>
                </c:pt>
                <c:pt idx="60">
                  <c:v>43922</c:v>
                </c:pt>
                <c:pt idx="61">
                  <c:v>43923</c:v>
                </c:pt>
                <c:pt idx="62">
                  <c:v>43924</c:v>
                </c:pt>
                <c:pt idx="63">
                  <c:v>43925</c:v>
                </c:pt>
                <c:pt idx="64">
                  <c:v>43926</c:v>
                </c:pt>
                <c:pt idx="65">
                  <c:v>43927</c:v>
                </c:pt>
                <c:pt idx="66">
                  <c:v>43928</c:v>
                </c:pt>
                <c:pt idx="67">
                  <c:v>43929</c:v>
                </c:pt>
                <c:pt idx="68">
                  <c:v>43930</c:v>
                </c:pt>
                <c:pt idx="69">
                  <c:v>43931</c:v>
                </c:pt>
                <c:pt idx="70">
                  <c:v>43932</c:v>
                </c:pt>
                <c:pt idx="71">
                  <c:v>43933</c:v>
                </c:pt>
                <c:pt idx="72">
                  <c:v>43934</c:v>
                </c:pt>
                <c:pt idx="73">
                  <c:v>43935</c:v>
                </c:pt>
                <c:pt idx="74">
                  <c:v>43936</c:v>
                </c:pt>
                <c:pt idx="75">
                  <c:v>43937</c:v>
                </c:pt>
                <c:pt idx="76">
                  <c:v>43938</c:v>
                </c:pt>
                <c:pt idx="77">
                  <c:v>43939</c:v>
                </c:pt>
                <c:pt idx="78">
                  <c:v>43940</c:v>
                </c:pt>
                <c:pt idx="79">
                  <c:v>43941</c:v>
                </c:pt>
                <c:pt idx="80">
                  <c:v>43942</c:v>
                </c:pt>
                <c:pt idx="81">
                  <c:v>43943</c:v>
                </c:pt>
              </c:numCache>
            </c:numRef>
          </c:cat>
          <c:val>
            <c:numRef>
              <c:f>Sheet1!$C$2:$C$83</c:f>
              <c:numCache>
                <c:formatCode>General</c:formatCode>
                <c:ptCount val="82"/>
                <c:pt idx="0">
                  <c:v>558210</c:v>
                </c:pt>
                <c:pt idx="1">
                  <c:v>558412</c:v>
                </c:pt>
                <c:pt idx="2">
                  <c:v>558952</c:v>
                </c:pt>
                <c:pt idx="3">
                  <c:v>559712</c:v>
                </c:pt>
                <c:pt idx="4">
                  <c:v>560268</c:v>
                </c:pt>
                <c:pt idx="5">
                  <c:v>560876</c:v>
                </c:pt>
                <c:pt idx="6">
                  <c:v>561581</c:v>
                </c:pt>
                <c:pt idx="7">
                  <c:v>562282</c:v>
                </c:pt>
                <c:pt idx="8">
                  <c:v>563136</c:v>
                </c:pt>
                <c:pt idx="9">
                  <c:v>563824</c:v>
                </c:pt>
                <c:pt idx="10">
                  <c:v>564592</c:v>
                </c:pt>
                <c:pt idx="11">
                  <c:v>565396</c:v>
                </c:pt>
                <c:pt idx="12">
                  <c:v>566168</c:v>
                </c:pt>
                <c:pt idx="13">
                  <c:v>566907</c:v>
                </c:pt>
                <c:pt idx="14">
                  <c:v>567669</c:v>
                </c:pt>
                <c:pt idx="15">
                  <c:v>568307</c:v>
                </c:pt>
                <c:pt idx="16">
                  <c:v>568970</c:v>
                </c:pt>
                <c:pt idx="17">
                  <c:v>569673</c:v>
                </c:pt>
                <c:pt idx="18">
                  <c:v>570345</c:v>
                </c:pt>
                <c:pt idx="19">
                  <c:v>570973</c:v>
                </c:pt>
                <c:pt idx="20">
                  <c:v>571582</c:v>
                </c:pt>
                <c:pt idx="21">
                  <c:v>572270</c:v>
                </c:pt>
                <c:pt idx="22">
                  <c:v>572838</c:v>
                </c:pt>
                <c:pt idx="23">
                  <c:v>573409</c:v>
                </c:pt>
                <c:pt idx="24">
                  <c:v>573917</c:v>
                </c:pt>
                <c:pt idx="25">
                  <c:v>574386</c:v>
                </c:pt>
                <c:pt idx="26">
                  <c:v>574866</c:v>
                </c:pt>
                <c:pt idx="27">
                  <c:v>575290</c:v>
                </c:pt>
                <c:pt idx="28">
                  <c:v>575786</c:v>
                </c:pt>
                <c:pt idx="29">
                  <c:v>576026</c:v>
                </c:pt>
                <c:pt idx="30">
                  <c:v>576287</c:v>
                </c:pt>
                <c:pt idx="31">
                  <c:v>576530</c:v>
                </c:pt>
                <c:pt idx="32">
                  <c:v>576781</c:v>
                </c:pt>
                <c:pt idx="33">
                  <c:v>577111</c:v>
                </c:pt>
                <c:pt idx="34">
                  <c:v>577422</c:v>
                </c:pt>
                <c:pt idx="35">
                  <c:v>577688</c:v>
                </c:pt>
                <c:pt idx="36">
                  <c:v>578058</c:v>
                </c:pt>
                <c:pt idx="37">
                  <c:v>578540</c:v>
                </c:pt>
                <c:pt idx="38">
                  <c:v>579037</c:v>
                </c:pt>
                <c:pt idx="39">
                  <c:v>579472</c:v>
                </c:pt>
                <c:pt idx="40">
                  <c:v>580049</c:v>
                </c:pt>
                <c:pt idx="41">
                  <c:v>581414</c:v>
                </c:pt>
                <c:pt idx="42">
                  <c:v>581724</c:v>
                </c:pt>
                <c:pt idx="43">
                  <c:v>582311</c:v>
                </c:pt>
                <c:pt idx="44">
                  <c:v>582791</c:v>
                </c:pt>
                <c:pt idx="45">
                  <c:v>583056</c:v>
                </c:pt>
                <c:pt idx="46">
                  <c:v>583270</c:v>
                </c:pt>
                <c:pt idx="47">
                  <c:v>583414</c:v>
                </c:pt>
                <c:pt idx="48">
                  <c:v>583708</c:v>
                </c:pt>
                <c:pt idx="49">
                  <c:v>584045</c:v>
                </c:pt>
                <c:pt idx="50">
                  <c:v>584414</c:v>
                </c:pt>
                <c:pt idx="51">
                  <c:v>584709</c:v>
                </c:pt>
                <c:pt idx="52">
                  <c:v>585014</c:v>
                </c:pt>
                <c:pt idx="53">
                  <c:v>585365</c:v>
                </c:pt>
                <c:pt idx="54">
                  <c:v>585790</c:v>
                </c:pt>
                <c:pt idx="55">
                  <c:v>586211</c:v>
                </c:pt>
                <c:pt idx="56">
                  <c:v>586749</c:v>
                </c:pt>
                <c:pt idx="57">
                  <c:v>587345</c:v>
                </c:pt>
                <c:pt idx="58">
                  <c:v>587931</c:v>
                </c:pt>
                <c:pt idx="59">
                  <c:v>589494</c:v>
                </c:pt>
                <c:pt idx="60">
                  <c:v>590555</c:v>
                </c:pt>
                <c:pt idx="61">
                  <c:v>591527</c:v>
                </c:pt>
                <c:pt idx="62">
                  <c:v>592188</c:v>
                </c:pt>
                <c:pt idx="63">
                  <c:v>593183</c:v>
                </c:pt>
                <c:pt idx="64">
                  <c:v>594617</c:v>
                </c:pt>
                <c:pt idx="65">
                  <c:v>595357</c:v>
                </c:pt>
                <c:pt idx="66">
                  <c:v>596276</c:v>
                </c:pt>
                <c:pt idx="67">
                  <c:v>597528</c:v>
                </c:pt>
                <c:pt idx="68">
                  <c:v>598297</c:v>
                </c:pt>
                <c:pt idx="69">
                  <c:v>599195</c:v>
                </c:pt>
                <c:pt idx="70">
                  <c:v>599883</c:v>
                </c:pt>
                <c:pt idx="71">
                  <c:v>600479</c:v>
                </c:pt>
                <c:pt idx="72">
                  <c:v>601088</c:v>
                </c:pt>
                <c:pt idx="73">
                  <c:v>601670</c:v>
                </c:pt>
                <c:pt idx="74">
                  <c:v>602490</c:v>
                </c:pt>
                <c:pt idx="75">
                  <c:v>603138</c:v>
                </c:pt>
                <c:pt idx="76">
                  <c:v>603641</c:v>
                </c:pt>
                <c:pt idx="77">
                  <c:v>604113</c:v>
                </c:pt>
                <c:pt idx="78">
                  <c:v>604554</c:v>
                </c:pt>
                <c:pt idx="79">
                  <c:v>605016</c:v>
                </c:pt>
                <c:pt idx="80">
                  <c:v>605533</c:v>
                </c:pt>
                <c:pt idx="81">
                  <c:v>605763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EA-445D-BC01-966DA3C68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084072"/>
        <c:axId val="446082104"/>
      </c:lineChart>
      <c:dateAx>
        <c:axId val="44608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082104"/>
        <c:crosses val="autoZero"/>
        <c:auto val="1"/>
        <c:lblOffset val="100"/>
        <c:baseTimeUnit val="days"/>
      </c:dateAx>
      <c:valAx>
        <c:axId val="44608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08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D6BA-2F99-4360-A25E-E54AB05C42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F7CB4-0790-4308-8754-EED537D85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1781353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3CBA-AE5F-4193-84EE-C2BFF871B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24A384-4920-401E-B737-189699FF4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13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591042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0622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527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01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503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11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8548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407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864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58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3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15:09:06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https://scontent-iad3-1.cdninstagram.com/v/t51.12442-15/93025789_777357899459148_4550709459033252477_n.jpg?_nc_cat=109&amp;_nc_sid=8ae9d6&amp;_nc_ohc=z8OuWqdwRRYAX8LYfln&amp;_nc_ht=scontent-iad3-1.cdninstagram.com&amp;oh=0b8aea49f3124d87c5efeac227588031&amp;oe=5EBCD193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692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139E2-D8AF-4879-914E-5351B75EA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97500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D5426-DE1A-4AD9-94A2-74552D901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B3DF32-85AF-457D-A5CC-E7993C0C4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436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3362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9408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028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085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643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51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3588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8221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34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192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07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15:04:32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https://scontent-iad3-1.cdninstagram.com/v/t51.12442-15/93640377_2662288437213532_1679830009789042626_n.jpg?_nc_cat=108&amp;_nc_sid=8ae9d6&amp;_nc_ohc=nU2uKelx1LMAX8qqKA_&amp;_nc_ht=scontent-iad3-1.cdninstagram.com&amp;oh=4607eeb420b42c87234e5a560d5d342a&amp;oe=5EBEDCFE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729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F0601-B694-4F53-A0B5-9FB4FC0E7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799917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FD72-8F31-4FA4-9348-6C94372A0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8BD53-2C54-43AD-B232-7423A6AA1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502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2625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70207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663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552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951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694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119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6285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705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064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86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14:59:37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https://scontent-iad3-1.cdninstagram.com/v/t51.12442-15/93198761_240646280318395_4225370557420706048_n.jpg?_nc_cat=102&amp;_nc_sid=8ae9d6&amp;_nc_ohc=SMTEirY2f74AX8XRkCo&amp;_nc_ht=scontent-iad3-1.cdninstagram.com&amp;oh=7c7f0e652dc7ed5e26a13c4247a65a44&amp;oe=5EBD995F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606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FFCA6-C91C-412A-88C9-0A193F9A0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88129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D0B6E-80DF-4EC9-ACDF-974B13AF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820F1-DB9A-4498-BBD0-E7C585411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343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060078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829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650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990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0804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122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098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6830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10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585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15:01:17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https://scontent-iad3-1.cdninstagram.com/v/t51.12442-15/93118732_596982130901708_4375143930181772336_n.jpg?_nc_cat=102&amp;_nc_sid=8ae9d6&amp;_nc_ohc=LoKnDAWfROEAX8dQVPc&amp;_nc_ht=scontent-iad3-1.cdninstagram.com&amp;oh=0c2696491d4086751f12bc20b2198a4c&amp;oe=5EBCAAEF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402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E5E66-D836-4F38-A827-2310F4E48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4113583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5C8D7-3AD0-49A2-B23C-535B71EA8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A47F3-B0DD-487B-910A-5555721C4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9518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83918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2448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159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988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032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233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901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151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220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07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7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15:02:05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https://scontent-iad3-1.cdninstagram.com/v/t51.12442-15/93777223_2652967784957057_6757747502333567310_n.jpg?_nc_cat=110&amp;_nc_sid=8ae9d6&amp;_nc_ohc=qoyubeIPoMQAX9vLkTE&amp;_nc_ht=scontent-iad3-1.cdninstagram.com&amp;oh=234b869499aac5876571d320accb2a90&amp;oe=5EBDF023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82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293B5-F212-4452-B989-F9A34CE8F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6601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79B7C-30A2-4AF4-9F92-1A7925054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58FD4-9940-4F64-A557-D371E33E2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081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63264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0337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977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752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228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99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76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325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756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591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67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https://scontent-iad3-1.cdninstagram.com/v/t51.12442-15/93660067_228426161700324_2337477368007730228_n.jpg?_nc_cat=104&amp;_nc_sid=8ae9d6&amp;_nc_ohc=cJtqmXFTUEYAX9GE0Y5&amp;_nc_ht=scontent-iad3-1.cdninstagram.com&amp;oh=c0691959a4e6aea5553e92cd713c6b97&amp;oe=5EBF7A15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47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D1FD6-01DD-434A-89CE-F95A8B3B3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362850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65A5-CF95-49E6-A4C6-CB28C09E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6F72D-2D58-4575-A78D-FD52B5A85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7086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3391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3533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280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761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535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901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663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522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697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586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44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15:02:07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https://scontent-iad3-1.cdninstagram.com/v/t51.12442-15/93208038_252087292501253_2138657047492652002_n.jpg?_nc_cat=110&amp;_nc_sid=8ae9d6&amp;_nc_ohc=HTdc2buFG_MAX-QCrmC&amp;_nc_ht=scontent-iad3-1.cdninstagram.com&amp;oh=0ab043af9dde08b4342b363fdc58f427&amp;oe=5EBDE648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17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27BB2-CD11-46FF-970A-AFEE96BFA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091306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F50BC-1598-4986-9EF8-74E0C4D1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D3632-C430-4B8C-8925-EC0D3773A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68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81946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931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591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249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878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6426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55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027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078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458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2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https://scontent-iad3-1.cdninstagram.com/v/t51.12442-15/93010859_3216081235092692_8323744408095177883_n.jpg?_nc_cat=102&amp;_nc_sid=8ae9d6&amp;_nc_ohc=EScOJRiPwGEAX8YlaM5&amp;_nc_ht=scontent-iad3-1.cdninstagram.com&amp;oh=1205d49b4ead9110709692ca7f06b0a4&amp;oe=5EBE1187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862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888F4-33B6-40FD-82F4-03335370E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851572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E09AA-3B59-4D12-A2E0-70FB2A7D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71A54-8405-4410-AAFA-F5689F809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050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547988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3995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59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955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684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457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574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722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37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01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15:02:57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https://scontent-iad3-1.cdninstagram.com/v/t51.12442-15/93109220_153252382774152_4876149547671545683_n.jpg?_nc_cat=105&amp;_nc_sid=8ae9d6&amp;_nc_ohc=wt6Htw7pFeoAX8iDY41&amp;_nc_ht=scontent-iad3-1.cdninstagram.com&amp;oh=685a508a2cceecc26e49436c11f116d0&amp;oe=5EBD7246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07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CDFF1-F99D-430D-9DE6-CC4F7F28F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690007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9D20-3B81-47D7-A9E6-9835B7A7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779E4-52FE-44C4-A7DB-C878A870BC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084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773879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983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2152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928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406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856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274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773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259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119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4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15:04:31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https://scontent-iad3-1.cdninstagram.com/v/t51.12442-15/93583541_540533736895945_4505732482329497706_n.jpg?_nc_cat=100&amp;_nc_sid=8ae9d6&amp;_nc_ohc=jTTfTJwu9q8AX-_DnzR&amp;_nc_ht=scontent-iad3-1.cdninstagram.com&amp;oh=5927347bafef8c12fbdb9b5198e61a5b&amp;oe=5EBE3893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994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6D326-98AB-4436-8815-F1BA0A35B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44644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77C7F-8A67-4DD4-8C57-9573FDD9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E34AAE-5497-4B0B-91A5-ECE0F4F60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07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62667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9269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662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33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215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77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070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334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263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37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7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15:01:16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https://scontent-iad3-1.cdninstagram.com/v/t51.12442-15/93391988_3366178700076706_3195057922781708988_n.jpg?_nc_cat=107&amp;_nc_sid=8ae9d6&amp;_nc_ohc=00TmsqrwFF0AX_nYUd_&amp;_nc_ht=scontent-iad3-1.cdninstagram.com&amp;oh=41e241525113019087af7e5ffe932c38&amp;oe=5EBC766F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23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D55F1-437D-4D7D-87C0-46D6F4F8D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604562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42F5F-D80F-4BDB-B244-8A5967798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F1451-8A6B-4EE4-A861-2C0F449A6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012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202619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813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431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948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5807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16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743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394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345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35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https://scontent-iad3-1.cdninstagram.com/v/t51.12442-15/93973241_592509704944173_573748786001739388_n.jpg?_nc_cat=100&amp;_nc_sid=8ae9d6&amp;_nc_ohc=MimgrABZykcAX-U-ayu&amp;_nc_ht=scontent-iad3-1.cdninstagram.com&amp;oh=6ec6f083668a70fdbfae21169708eb4f&amp;oe=5EBDF587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03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EDEF7-71D3-4C1D-AC09-EBF105551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504605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D2C9-7369-4F0E-AA2F-916A12918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E77E9-D359-47DF-B63D-EF16740BF0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0868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159722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9833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941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7171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263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652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753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052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511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63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2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https://scontent-iad3-1.cdninstagram.com/v/t51.12442-15/93517528_302037477432581_8354504203083114138_n.jpg?_nc_cat=108&amp;_nc_sid=8ae9d6&amp;_nc_ohc=0InDArFJ48cAX-k8emU&amp;_nc_ht=scontent-iad3-1.cdninstagram.com&amp;oh=d53948c329f7c852799f4f6610e245e8&amp;oe=5EBE87AE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51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DCA57-4498-4528-A9F0-07501ED3A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902133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D8E5-4120-43F5-85DC-091F839F9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03851-2109-42D2-91DC-1AF508DA45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694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260318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4328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30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24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857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152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983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771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28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378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8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15:05:37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https://scontent-iad3-1.cdninstagram.com/v/t51.12442-15/93303773_2353961288237527_5854041146861982923_n.jpg?_nc_cat=106&amp;_nc_sid=8ae9d6&amp;_nc_ohc=wWMMqN1OREMAX8cLuPZ&amp;_nc_ht=scontent-iad3-1.cdninstagram.com&amp;oh=f496b159d6f879bf1477959abbb4e1f7&amp;oe=5EBEAD50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470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CA390-935E-4B12-A277-C4BCCC253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390705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BA01-DF01-44D6-B5B0-42A6EB5F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1A258-E8A3-483B-B5D8-94662E97FD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394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811414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25215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29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622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266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096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084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109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38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177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1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https://scontent-iad3-1.cdninstagram.com/v/t51.12442-15/93118161_250571596333551_5682081989440598160_n.jpg?_nc_cat=104&amp;_nc_sid=8ae9d6&amp;_nc_ohc=F-LD3FIJ2LUAX-Trixc&amp;_nc_ht=scontent-iad3-1.cdninstagram.com&amp;oh=bc0e7e8fef66e66b27ccd7384f9abbd2&amp;oe=5EBD179B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699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C4C3A-9F5C-4F85-82C4-3B35D50CC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451704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162F-7766-41F2-8F8F-67DD57673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FAD75C-C094-433D-92BD-0BF28EAF1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920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49575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7617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439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679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075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585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89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600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912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529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23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15:06:39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https://scontent-iad3-1.cdninstagram.com/v/t51.12442-15/93076587_153040086205399_4568171856548549190_n.jpg?_nc_cat=101&amp;_nc_sid=8ae9d6&amp;_nc_ohc=y5Ic_s4TKcYAX-Lxfrf&amp;_nc_ht=scontent-iad3-1.cdninstagram.com&amp;oh=27b9785c2e23f4d6c380f70cd4e4ce1f&amp;oe=5EBF5DFF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77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54EFF-E42E-45CF-95D9-7EA7060E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24698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A43CC-BE81-43ED-A6DF-8472431C4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45CA8-0CF7-448D-B88A-0E41D9C9FB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545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495692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11779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375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905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715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06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105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36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4188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827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2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15:06:40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https://scontent-iad3-1.cdninstagram.com/v/t51.12442-15/93660174_146666593537485_3945042942416813151_n.jpg?_nc_cat=103&amp;_nc_sid=8ae9d6&amp;_nc_ohc=V0_9XpS-qMcAX8xlPKE&amp;_nc_ht=scontent-iad3-1.cdninstagram.com&amp;oh=c700b811bef7a5c60e7a7fac75d61ed1&amp;oe=5EBFA5D7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82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AE733-90F9-41C4-BBDB-5A2D9B1F0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515236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D34F-8923-4330-8A1E-DA4CFECB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903F99-B2F4-42AC-8039-25450ADBBE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970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64947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4365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71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045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43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219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815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288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774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421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2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15:06:41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https://scontent-iad3-1.cdninstagram.com/v/t51.12442-15/93368502_2561437260842088_462096425114694445_n.jpg?_nc_cat=103&amp;_nc_sid=8ae9d6&amp;_nc_ohc=ie9_8RB9JrMAX9s2Xu1&amp;_nc_ht=scontent-iad3-1.cdninstagram.com&amp;oh=b0600037fb50e8d32d5d84aae6ec0d7b&amp;oe=5EBD1D41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848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11DE6-A08A-42F6-94AF-53F841407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231159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D64B8-C015-45BD-9C83-E3BBADB2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E98E0-585C-4024-BDDF-5D42F5FED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262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40399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63461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3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720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611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66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90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082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432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791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46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15:06:42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https://scontent-iad3-1.cdninstagram.com/v/t51.12442-15/93547024_303388763981927_3345973388279721195_n.jpg?_nc_cat=103&amp;_nc_sid=8ae9d6&amp;_nc_ohc=OpTnTdooCdkAX-82800&amp;_nc_ht=scontent-iad3-1.cdninstagram.com&amp;oh=a8c5e27222001bb8fc7e99fd386e22a9&amp;oe=5EBDD77B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575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C3FB4-88E4-40B4-8793-84DD89F12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524749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549F-3A40-4380-B512-A3019A8D5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63F44-406A-4920-A61A-236F16E23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437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63283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78979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394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726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490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802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140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06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000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3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18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15:09:05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https://scontent-iad3-1.cdninstagram.com/v/t51.12442-15/93861145_2609096359308402_5795987200448804851_n.jpg?_nc_cat=100&amp;_nc_sid=8ae9d6&amp;_nc_ohc=8UOcxGHlj2QAX91-FrP&amp;_nc_ht=scontent-iad3-1.cdninstagram.com&amp;oh=54c692c7d0a7db53200d076caaacded2&amp;oe=5EBD728C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04/16/2020 14:31:44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892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1EA8E-A81C-41F5-9109-516FAE929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863312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4580-CEF3-4244-A73F-99A4BD23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9E628-E5B9-4E2D-B320-79AC76E12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439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256794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86919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3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301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406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980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44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333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6127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730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2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- 2020-04-12 09:56:22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https://scontent-iad3-1.cdninstagram.com/v/t51.12442-15/92695744_107926987417635_8463184781693225535_n.jpg?_nc_cat=111&amp;_nc_sid=8ae9d6&amp;_nc_ohc=Fn1dm-zqE8gAX9Xhq4a&amp;_nc_ht=scontent-iad3-1.cdninstagram.com&amp;oh=2b0c41230596626d952be36fad4f1032&amp;oe=5EB98CAB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09:30:48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96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C32FD-9B34-4606-9AAD-CE5C22D67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614155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5B9CB-9614-4159-8ABB-DDB0EA69C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4EA953-FE93-4959-8D65-09FFA544F9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852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73098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0541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385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744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90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786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028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497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069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915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- 2020-04-12 09:56:23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https://scontent-iad3-1.cdninstagram.com/v/t51.12442-15/92781377_523119945045603_7584943025586103935_n.jpg?_nc_cat=107&amp;_nc_sid=8ae9d6&amp;_nc_ohc=5QnG9xucMCgAX_cxA_E&amp;_nc_ht=scontent-iad3-1.cdninstagram.com&amp;oh=eb35ae028560e905936afc158e5f395c&amp;oe=5EB836EE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09:30:48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529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45C76-080D-43B0-ADE3-D2E2F8FAB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411940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161E-A21D-4FA0-AE3B-38D1B14A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C9336-8E70-4B7D-AFDC-87EB1175F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5313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449235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0240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316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867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059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14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624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428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224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870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9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- 2020-04-12 09:56:24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https://scontent-iad3-1.cdninstagram.com/v/t51.12442-15/93008641_237770817419029_2349280656348929054_n.jpg?_nc_cat=102&amp;_nc_sid=8ae9d6&amp;_nc_ohc=5ZgUNa5fjzUAX8yfVu5&amp;_nc_ht=scontent-iad3-1.cdninstagram.com&amp;oh=6e50b63c0a27eff1681c2137cfcc83d9&amp;oe=5EBA8408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09:30:48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52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0893C-F87E-4EC8-BB74-E2782330B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908987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FD620-8AFA-48C1-BD1F-CFECDB21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C5089-D76B-4DF3-AECF-338E4853E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109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12841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11587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894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226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563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646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05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9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625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583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8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- 2020-04-12 09:57:55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https://scontent-iad3-1.cdninstagram.com/v/t51.12442-15/92669135_3201204836558365_6466418925426130758_n.jpg?_nc_cat=104&amp;_nc_sid=8ae9d6&amp;_nc_ohc=sQjtBGTux1sAX8rUb1p&amp;_nc_ht=scontent-iad3-1.cdninstagram.com&amp;oh=8b6626ac4fcf3c170ef76cdb7b83f953&amp;oe=5EBB57D1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09:30:48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39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20842-3869-4BAA-8327-F0E3C3960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815346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E1F80-D77F-4A8C-8FEE-B1E38CFF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 KSA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377B1-3AF7-48EE-8212-98DD0A76F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197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244414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0194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194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9141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345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076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765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36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353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42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- 2020-04-12 09:57:56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https://scontent-iad3-1.cdninstagram.com/v/t51.12442-15/92811407_1322783011265040_8864157480401836895_n.jpg?_nc_cat=111&amp;_nc_sid=8ae9d6&amp;_nc_ohc=VG9qFE077tsAX_JR4Qy&amp;_nc_ht=scontent-iad3-1.cdninstagram.com&amp;oh=c9700655baf145ecd5d01b8bd86e427e&amp;oe=5EB90658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09:30:48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876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058BF-3491-471E-8561-A2D28C0C0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0390472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6C300-39CD-4E2F-8551-25A95DAD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4D954C-A0BD-43A9-9ABB-000105407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947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892123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50917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430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1346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5771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6712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998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312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9485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6198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170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7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- 2020-04-21 08:17:28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COVID-19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استمرار فيروس 
في الانتشار حول العالم، لا شيء يشغل تفكيرنا سواكم أنتم. 
اضغط الرابط في البايو لمعرفة المزيد عن جهودنا المبذولة حول العالم.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GetThroughThisTogether #DoWhatYouCant #Samsung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https://www.instagram.com/p/B_O4hqiICfi/media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- 2020-04-21 08:16:25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البقاء على اتصال هو أحد الأشياء التي يمكن أن تساعدنا على التضامن. ابق على اتصال بأحبائك وحافظ على سلامتك في المنزل.
اضغط الرابط لمعرفة المزيد عن جهودنا المبذولة حول العالم.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GetThroughThisTogether #DoWhatYouCant #Samsung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https://www.instagram.com/p/B_O4aobox-a/media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430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D8AB1-7144-4964-8297-A5C8828D8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768154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C0F69-438C-4710-BE72-D4BE0614D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57D41-E317-458E-9C91-DE0051514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672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3716683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82348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450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004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2777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8057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8544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29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6143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9367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2358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53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- 2020-04-21 08:15:42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الشكر لأولئك الذين يناضلون من أجل إنقاذ حياتنا
اضغط الرابط لمعرفة المزيد عن جهودنا المبذولة حول العالم.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GetThroughThisTogether #DoWhatYouCant #Samsung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https://www.instagram.com/p/B_O4VYKIlL3/media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8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- 2020-04-19 12:44:31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لعبتك المفضلة هذي الأيام؟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@lordyz68 
#withGalaxy
#StayApartStayTogether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https://www.instagram.com/p/B_KNgeanHCj/media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8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- 2020-04-16 10:00:10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ارسلوا لنا صورة حيوانك الأليف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📸: @mohamed_mounes 
#withGalaxy
#StayApartStayTogether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https://www.instagram.com/p/B_CMUL4jidl/media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08D2-0472-4106-B32F-FCC966CC8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290992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39281-AFD0-4D14-8DA7-4B9DFCA92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A7DAA-3F6D-4C12-94D4-FE2E2A9D8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295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24741119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46052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8382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7987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3120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6388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1563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6491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7058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475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3529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1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- 2020-04-16 09:34:37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تقضي أيامك بالتفاؤل؟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📷: @theoumz @wn1203 @moysglutenfreekitchen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ارسل لنا صورة تخلي يومك أفضل، قول لنا ايش تعني لك ومنشن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StayApartStayTogether #withGalaxy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نشرها على حسابنا.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https://www.instagram.com/p/B_CJZBdJs-m/media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1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- 2020-04-15 07:35:50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تجبرنا الظروف على الابتعاد الآن
لكننا لن نجعل المسافات 
تمنعنا من العيش معاً
تباعدواً، ابقوا معاً
سنتجاوز هذه المرحلة معاً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GetThroughThisTogether #StayApartStayTogether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https://www.instagram.com/p/B-_W_o8JiAi/media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6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AB6E1-C2E9-4654-845F-814805A3B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3134364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E460-D7FA-4B9E-90D7-707CF844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9CD244-3740-48F2-91F3-CBB3B48EA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515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9410674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52268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5443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4937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4491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6436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0419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0260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682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440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455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2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- 2020-04-13 10:00:22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📸: @64sunrise64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يتطلع لفرصة الخروج؟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#StayApartStayTogether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https://www.instagram.com/p/B-6d9BiguFp/media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2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- 2020-04-12 09:08:43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كل اللي شاركونا في نشر المحبة و مبروك للفائزين معانا بأروع  اللقطات.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LoveforGalaxy
Thank you for spreading the love out there. Congrats to the winners of these shots.
#LoveforGalaxy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https://www.instagram.com/p/B-3zPyfnf7l/media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2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- 2020-04-10 10:00:10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آخر كتاب قرأته؟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@_galaxy.art 
#withGalaxy
#StayApartStayTogether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https://www.instagram.com/p/B-yvi7WAKbo/media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82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E8106-45F1-48B1-A755-53FA3450C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453517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2888-111B-4837-951D-79176283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C229D7-74C8-42CC-91F1-D9EC6B4476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37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098014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93448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5276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6078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7081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236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141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230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972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0498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7132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2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- 2020-04-07 10:49:26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كل كتاب تستوحي فكرة جديدة.
في كتاب تنصح في؟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@_rose_eleanor
#withGalaxy 
#GalaxyNote9 
#StayApartStayTogether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https://www.instagram.com/p/B-rGzK2Ax5G/media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- 2020-03-30 14:00:10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السيلفي مع ضوء الشمس غير.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theayoot 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https://www.instagram.com/p/B-W2RGxnt82/media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14:17:23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5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- 2020-03-30 10:00:20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لقطة تورينا ان اي شي يكون جميل مع السماء والغيوم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abdullah.alhattab
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https://www.instagram.com/p/B-Wa0eXnwZD/media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03/30/2020 14:17:23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444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51D2C-06EA-4724-B13A-B1B286027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946456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9A6F-49F6-48F8-BC39-69339602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B9458E-F822-459B-BEC2-3F3650454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51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724164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07298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146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567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72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2411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827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394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3876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1745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854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10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- 2020-03-29 12:38:15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الألوان تعطيك راحة نفسية في بعض الأحيان.
ايش لونك المفضل؟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https://www.instagram.com/p/B-UIGQvni-h/media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7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- 2020-03-29 07:38:14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السر في التفاصيل.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aaljumah 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https://www.instagram.com/p/B-Tlw3JH5-v/media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6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- 2020-03-28 11:38:14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 حياتك مليئة بالفرح ولونها بأجمل اللحظات.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alwazrah.photography
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https://www.instagram.com/p/B-RjTOTncrs/media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01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- 2020-03-28 09:14:06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الأحيان تحتاج للحظة أو أكثر لملاحظة جمال اللقطة.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https://www.instagram.com/p/B-RSznxDea7/media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133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65B96-7475-4235-8C9D-A707D086B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41787832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9E6E-4660-4FB8-898C-33B4E4B5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D767E-2E70-40BC-B384-0EE52BF34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743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79415189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76337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3283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034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854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6549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2364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0698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7463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0876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2831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7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- 2020-03-27 11:38:15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 بسمتك وخليها بصمتك في الحياة...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suhanowailaty 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https://www.instagram.com/p/B-O-gc-HIN_/media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6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- 2020-03-27 06:38:15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لكل انحناءة جمالها الخاص!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skyspacing
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https://www.instagram.com/p/B-OcLPIHpXw/media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4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- 2020-03-26 06:34:17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التقط الصور من زوايا اخرى،
في زوايا معينه تحبون دايما تاخذون الصور منها؟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osama.rk
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https://www.instagram.com/p/B-L27S1D7cP/media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71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122BF-0FC9-4646-9EDF-495D45A0D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495427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42310-04D0-4FCA-9B8A-443A52801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5BDE4-01BD-4230-8FFD-DABE538FB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39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8647073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59736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26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175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193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5861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530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7236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3470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9033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114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04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- 2020-03-25 10:34:17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اي مكان تروحون،
نحن معاكم.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moasalem 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https://www.instagram.com/p/B-JtmPUDr1a/media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0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- 2020-03-25 07:34:18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آخر رحله سافرتها؟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dalian_070
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https://www.instagram.com/p/B-JZAACjF0k/media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8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- 2020-03-24 07:34:18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خطط درب احلامك... الدنيا كلها قدامك.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ab.mz.98
📸#withGalaxy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https://www.instagram.com/p/B-G0NL1Dnw7/media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17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B5323-4B3B-4E25-A1F1-A57BFF1B4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172386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B6A4-F0DA-4C9E-82F1-5FDB7568F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A8C6D-59B9-4B42-AD7E-6D3E4A9D4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45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6450913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22855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430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3940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837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2509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7623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8859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3014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437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4407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60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- 2020-03-23 15:07:58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أسبوع مليء بالحب! أفضل صور لمسابقة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LoveforGalaxy.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تفوتوا فرصة الفوز 
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ثانية.
تطبق الشروط والأحكام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https://www.instagram.com/p/B-FDTe5JkHv/media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08:15:47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8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E889F-499A-48CB-B76B-91E347DDB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7223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89BCF-DE88-4B65-A1B8-392D5428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18857-DCCD-46AF-84A4-AF10B442D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78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8257236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18047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2533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511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212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277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08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99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0003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8104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02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90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- 2020-03-23 13:03:47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أسبوع مليء بالحب! أفضل صور لمسابقة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LoveforGalaxy.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تفوتوا فرصة الفوز 
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ثانية.
تطبق الشروط والأحكام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week full of love! Best shots of this week of our #LoveforGalaxy competition. Share your shots with us for a chance to win Galaxy S20 Ultra or other Samsung devices.
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https://www.instagram.com/p/B-E1HcioOGE/media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03/23/2020 13:16:13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587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C05D7-C0FD-46BE-A2B4-077489D41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17772483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4C5A5-2103-4FC0-A5F9-5E8A0572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EF1D6C-5774-4A0D-8BAE-4DF74C9E79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4446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70824-D4C0-4407-A917-472C4DFF5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9C2F4-EAE6-4689-9EE4-25E215F3A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6011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42649-61E5-43BC-85C0-A8B97B0D0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C13B3E-570D-4A69-A013-5BA66F4FA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681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9C863-3382-4D15-ACBF-1172A656B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7A7A4-48CA-402B-BBB5-DE7F86418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879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3E88-26B3-44CF-AE6F-25B593964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2319DC-3BDA-4F5E-AB03-DD7C7E431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9354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C3575-4FF3-4F7D-81F1-E0B3A529F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B5F8F-8457-437D-B582-EBA272D7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942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C16B0-FEC4-46F8-975D-3A47BF38A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A0368-B5A3-49AC-BC52-0684C2CB1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450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A725B-908A-46BA-9FEB-69719B6E9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F1DC6-EAF4-408D-A813-C05F34AD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792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02D5-798F-4534-9327-B5A550E7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4A1443-AB48-4E93-BD4F-777718734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4466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D5561-8A32-43CA-A806-700C71340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D8C56-8B25-4252-8FCE-8C61D45C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058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E3E12-6215-4BEB-B950-68CBDD8A7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Samsung KSA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C8515-E1C6-4096-BF12-1DC0A4172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67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353723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57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269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710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85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059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781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470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128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334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385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309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39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85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23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22990.061538462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3269.703030303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473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126A3-7FDF-4541-95D2-C20E1AD62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</p:spTree>
    <p:extLst>
      <p:ext uri="{BB962C8B-B14F-4D97-AF65-F5344CB8AC3E}">
        <p14:creationId xmlns:p14="http://schemas.microsoft.com/office/powerpoint/2010/main" val="25892697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5A26-C600-4ADB-A83C-902C7133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BB2E3D-9D26-4922-B4DB-C5252334AF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211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19E4D-1DE4-4052-95ED-1FFDE6C66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45A12-5724-4697-96B8-A8FC870EF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666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2FFFC-6683-431B-81EE-F7958C01B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7D3147-F2FC-4789-AA01-2525A81B8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575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AA517-4E02-426C-86E7-8B9FD28FE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02/01/2020 - 04/22/2020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132A4-C9FD-4F3F-A3E1-28B65E7F0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12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3697</Words>
  <Application>Microsoft Office PowerPoint</Application>
  <PresentationFormat>On-screen Show (4:3)</PresentationFormat>
  <Paragraphs>1008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Samsung Saudi Instagram</vt:lpstr>
      <vt:lpstr>Instagram Stories Table  | Samsung KSA - 1 of 25</vt:lpstr>
      <vt:lpstr>Instagram Stories Table  | Samsung KSA - 2 of 25</vt:lpstr>
      <vt:lpstr>Instagram Stories Table  | Samsung KSA - 3 of 25</vt:lpstr>
      <vt:lpstr>Instagram Stories Table  | Samsung KSA - 4 of 25</vt:lpstr>
      <vt:lpstr>Instagram Stories Table  | Samsung KSA - 5 of 25</vt:lpstr>
      <vt:lpstr>Instagram Stories Table  | Samsung KSA - 6 of 25</vt:lpstr>
      <vt:lpstr>Instagram Stories Table  | Samsung KSA - 7 of 25</vt:lpstr>
      <vt:lpstr>Instagram Stories Table  | Samsung KSA - 8 of 25</vt:lpstr>
      <vt:lpstr>Instagram Stories Table  | Samsung KSA - 9 of 25</vt:lpstr>
      <vt:lpstr>Instagram Stories Table  | Samsung KSA - 10 of 25</vt:lpstr>
      <vt:lpstr>Instagram Stories Table  | Samsung KSA - 11 of 25</vt:lpstr>
      <vt:lpstr>Instagram Stories Table  | Samsung KSA - 12 of 25</vt:lpstr>
      <vt:lpstr>Instagram Stories Table  | Samsung KSA - 13 of 25</vt:lpstr>
      <vt:lpstr>Instagram Stories Table  | Samsung KSA - 14 of 25</vt:lpstr>
      <vt:lpstr>Instagram Stories Table  | Samsung KSA - 15 of 25</vt:lpstr>
      <vt:lpstr>Instagram Stories Table  | Samsung KSA - 16 of 25</vt:lpstr>
      <vt:lpstr>Instagram Stories Table  | Samsung KSA - 17 of 25</vt:lpstr>
      <vt:lpstr>Instagram Stories Table  | Samsung KSA - 18 of 25</vt:lpstr>
      <vt:lpstr>Instagram Stories Table  | Samsung KSA - 19 of 25</vt:lpstr>
      <vt:lpstr>Instagram Stories Table  | Samsung KSA - 20 of 25</vt:lpstr>
      <vt:lpstr>Instagram Stories Table  | Samsung KSA - 21 of 25</vt:lpstr>
      <vt:lpstr>Instagram Stories Table  | Samsung KSA - 22 of 25</vt:lpstr>
      <vt:lpstr>Instagram Stories Table  | Samsung KSA - 23 of 25</vt:lpstr>
      <vt:lpstr>Instagram Stories Table  | Samsung KSA - 24 of 25</vt:lpstr>
      <vt:lpstr>Instagram Stories Table  | Samsung KSA - 25 of 25</vt:lpstr>
      <vt:lpstr>Instagram Posts Table | Samsung KSA - 1 of 10</vt:lpstr>
      <vt:lpstr>Instagram Posts Table | Samsung KSA - 2 of 10</vt:lpstr>
      <vt:lpstr>Instagram Posts Table | Samsung KSA - 3 of 10</vt:lpstr>
      <vt:lpstr>Instagram Posts Table | Samsung KSA - 4 of 10</vt:lpstr>
      <vt:lpstr>Instagram Posts Table | Samsung KSA - 5 of 10</vt:lpstr>
      <vt:lpstr>Instagram Posts Table | Samsung KSA - 6 of 10</vt:lpstr>
      <vt:lpstr>Instagram Posts Table | Samsung KSA - 7 of 10</vt:lpstr>
      <vt:lpstr>Instagram Posts Table | Samsung KSA - 8 of 10</vt:lpstr>
      <vt:lpstr>Instagram Posts Table | Samsung KSA - 9 of 10</vt:lpstr>
      <vt:lpstr>Instagram Posts Table | Samsung KSA - 10 of 10</vt:lpstr>
      <vt:lpstr>Instagram Followers Total | Samsung KSA</vt:lpstr>
      <vt:lpstr>Instagram Total Interactions | Samsung KSA</vt:lpstr>
      <vt:lpstr>Instagram Posts | Samsung KSA</vt:lpstr>
      <vt:lpstr>Instagram Interaction Rate | Samsung KSA</vt:lpstr>
      <vt:lpstr>Instagram Reach | Samsung KSA</vt:lpstr>
      <vt:lpstr>Instagram Key Metrics Table | Samsung KSA</vt:lpstr>
      <vt:lpstr>Instagram Interaction Rate By Post Type | Samsung KSA</vt:lpstr>
      <vt:lpstr>Instagram Followers Total | Samsung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Instagram</dc:title>
  <dc:creator>Frederik Peiniger</dc:creator>
  <cp:lastModifiedBy>Frederik Peiniger</cp:lastModifiedBy>
  <cp:revision>1</cp:revision>
  <dcterms:created xsi:type="dcterms:W3CDTF">2020-04-22T07:12:02Z</dcterms:created>
  <dcterms:modified xsi:type="dcterms:W3CDTF">2020-04-22T07:14:22Z</dcterms:modified>
</cp:coreProperties>
</file>