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Sheet1!$A$2:$A$83</c:f>
              <c:numCache>
                <c:formatCode>m/d/yyyy</c:formatCode>
                <c:ptCount val="82"/>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pt idx="29">
                  <c:v>43891</c:v>
                </c:pt>
                <c:pt idx="30">
                  <c:v>43892</c:v>
                </c:pt>
                <c:pt idx="31">
                  <c:v>43893</c:v>
                </c:pt>
                <c:pt idx="32">
                  <c:v>43894</c:v>
                </c:pt>
                <c:pt idx="33">
                  <c:v>43895</c:v>
                </c:pt>
                <c:pt idx="34">
                  <c:v>43896</c:v>
                </c:pt>
                <c:pt idx="35">
                  <c:v>43897</c:v>
                </c:pt>
                <c:pt idx="36">
                  <c:v>43898</c:v>
                </c:pt>
                <c:pt idx="37">
                  <c:v>43899</c:v>
                </c:pt>
                <c:pt idx="38">
                  <c:v>43900</c:v>
                </c:pt>
                <c:pt idx="39">
                  <c:v>43901</c:v>
                </c:pt>
                <c:pt idx="40">
                  <c:v>43902</c:v>
                </c:pt>
                <c:pt idx="41">
                  <c:v>43903</c:v>
                </c:pt>
                <c:pt idx="42">
                  <c:v>43904</c:v>
                </c:pt>
                <c:pt idx="43">
                  <c:v>43905</c:v>
                </c:pt>
                <c:pt idx="44">
                  <c:v>43906</c:v>
                </c:pt>
                <c:pt idx="45">
                  <c:v>43907</c:v>
                </c:pt>
                <c:pt idx="46">
                  <c:v>43908</c:v>
                </c:pt>
                <c:pt idx="47">
                  <c:v>43909</c:v>
                </c:pt>
                <c:pt idx="48">
                  <c:v>43910</c:v>
                </c:pt>
                <c:pt idx="49">
                  <c:v>43911</c:v>
                </c:pt>
                <c:pt idx="50">
                  <c:v>43912</c:v>
                </c:pt>
                <c:pt idx="51">
                  <c:v>43913</c:v>
                </c:pt>
                <c:pt idx="52">
                  <c:v>43914</c:v>
                </c:pt>
                <c:pt idx="53">
                  <c:v>43915</c:v>
                </c:pt>
                <c:pt idx="54">
                  <c:v>43916</c:v>
                </c:pt>
                <c:pt idx="55">
                  <c:v>43917</c:v>
                </c:pt>
                <c:pt idx="56">
                  <c:v>43918</c:v>
                </c:pt>
                <c:pt idx="57">
                  <c:v>43919</c:v>
                </c:pt>
                <c:pt idx="58">
                  <c:v>43920</c:v>
                </c:pt>
                <c:pt idx="59">
                  <c:v>43921</c:v>
                </c:pt>
                <c:pt idx="60">
                  <c:v>43922</c:v>
                </c:pt>
                <c:pt idx="61">
                  <c:v>43923</c:v>
                </c:pt>
                <c:pt idx="62">
                  <c:v>43924</c:v>
                </c:pt>
                <c:pt idx="63">
                  <c:v>43925</c:v>
                </c:pt>
                <c:pt idx="64">
                  <c:v>43926</c:v>
                </c:pt>
                <c:pt idx="65">
                  <c:v>43927</c:v>
                </c:pt>
                <c:pt idx="66">
                  <c:v>43928</c:v>
                </c:pt>
                <c:pt idx="67">
                  <c:v>43929</c:v>
                </c:pt>
                <c:pt idx="68">
                  <c:v>43930</c:v>
                </c:pt>
                <c:pt idx="69">
                  <c:v>43931</c:v>
                </c:pt>
                <c:pt idx="70">
                  <c:v>43932</c:v>
                </c:pt>
                <c:pt idx="71">
                  <c:v>43933</c:v>
                </c:pt>
                <c:pt idx="72">
                  <c:v>43934</c:v>
                </c:pt>
                <c:pt idx="73">
                  <c:v>43935</c:v>
                </c:pt>
                <c:pt idx="74">
                  <c:v>43936</c:v>
                </c:pt>
                <c:pt idx="75">
                  <c:v>43937</c:v>
                </c:pt>
                <c:pt idx="76">
                  <c:v>43938</c:v>
                </c:pt>
                <c:pt idx="77">
                  <c:v>43939</c:v>
                </c:pt>
                <c:pt idx="78">
                  <c:v>43940</c:v>
                </c:pt>
                <c:pt idx="79">
                  <c:v>43941</c:v>
                </c:pt>
                <c:pt idx="80">
                  <c:v>43942</c:v>
                </c:pt>
                <c:pt idx="81">
                  <c:v>43943</c:v>
                </c:pt>
              </c:numCache>
            </c:numRef>
          </c:cat>
          <c:val>
            <c:numRef>
              <c:f>Sheet1!$B$2:$B$83</c:f>
              <c:numCache>
                <c:formatCode>General</c:formatCode>
                <c:ptCount val="82"/>
                <c:pt idx="0">
                  <c:v>1458030</c:v>
                </c:pt>
                <c:pt idx="1">
                  <c:v>1458358</c:v>
                </c:pt>
                <c:pt idx="2">
                  <c:v>1458689</c:v>
                </c:pt>
                <c:pt idx="3">
                  <c:v>1458954</c:v>
                </c:pt>
                <c:pt idx="4">
                  <c:v>1459220</c:v>
                </c:pt>
                <c:pt idx="5">
                  <c:v>1459529</c:v>
                </c:pt>
                <c:pt idx="6">
                  <c:v>1459873</c:v>
                </c:pt>
                <c:pt idx="7">
                  <c:v>1460169</c:v>
                </c:pt>
                <c:pt idx="8">
                  <c:v>1460436</c:v>
                </c:pt>
                <c:pt idx="9">
                  <c:v>1460768</c:v>
                </c:pt>
                <c:pt idx="10">
                  <c:v>1461165</c:v>
                </c:pt>
                <c:pt idx="11">
                  <c:v>1461715</c:v>
                </c:pt>
                <c:pt idx="12">
                  <c:v>1462162</c:v>
                </c:pt>
                <c:pt idx="13">
                  <c:v>1462557</c:v>
                </c:pt>
                <c:pt idx="14">
                  <c:v>1463052</c:v>
                </c:pt>
                <c:pt idx="15">
                  <c:v>1463559</c:v>
                </c:pt>
                <c:pt idx="16">
                  <c:v>1464053</c:v>
                </c:pt>
                <c:pt idx="17">
                  <c:v>1464541</c:v>
                </c:pt>
                <c:pt idx="18">
                  <c:v>1464962</c:v>
                </c:pt>
                <c:pt idx="19">
                  <c:v>1465421</c:v>
                </c:pt>
                <c:pt idx="20">
                  <c:v>1465824</c:v>
                </c:pt>
                <c:pt idx="21">
                  <c:v>1466198</c:v>
                </c:pt>
                <c:pt idx="22">
                  <c:v>1466555</c:v>
                </c:pt>
                <c:pt idx="23">
                  <c:v>1464612</c:v>
                </c:pt>
                <c:pt idx="24">
                  <c:v>1465125</c:v>
                </c:pt>
                <c:pt idx="25">
                  <c:v>1465612</c:v>
                </c:pt>
                <c:pt idx="26">
                  <c:v>1466244</c:v>
                </c:pt>
                <c:pt idx="27">
                  <c:v>1466824</c:v>
                </c:pt>
                <c:pt idx="28">
                  <c:v>1467267</c:v>
                </c:pt>
                <c:pt idx="29">
                  <c:v>1467760</c:v>
                </c:pt>
                <c:pt idx="30">
                  <c:v>1468155</c:v>
                </c:pt>
                <c:pt idx="31">
                  <c:v>1468567</c:v>
                </c:pt>
                <c:pt idx="32">
                  <c:v>1469107</c:v>
                </c:pt>
                <c:pt idx="33">
                  <c:v>1469538</c:v>
                </c:pt>
                <c:pt idx="34">
                  <c:v>1469990</c:v>
                </c:pt>
                <c:pt idx="35">
                  <c:v>1470379</c:v>
                </c:pt>
                <c:pt idx="36">
                  <c:v>1470828</c:v>
                </c:pt>
                <c:pt idx="37">
                  <c:v>1471160</c:v>
                </c:pt>
                <c:pt idx="38">
                  <c:v>1471464</c:v>
                </c:pt>
                <c:pt idx="39">
                  <c:v>1471943</c:v>
                </c:pt>
                <c:pt idx="40">
                  <c:v>1472481</c:v>
                </c:pt>
                <c:pt idx="41">
                  <c:v>1473008</c:v>
                </c:pt>
                <c:pt idx="42">
                  <c:v>1473483</c:v>
                </c:pt>
                <c:pt idx="43">
                  <c:v>1473967</c:v>
                </c:pt>
                <c:pt idx="44">
                  <c:v>1474434</c:v>
                </c:pt>
                <c:pt idx="45">
                  <c:v>1474894</c:v>
                </c:pt>
                <c:pt idx="46">
                  <c:v>1475337</c:v>
                </c:pt>
                <c:pt idx="47">
                  <c:v>1475754</c:v>
                </c:pt>
                <c:pt idx="48">
                  <c:v>1476159</c:v>
                </c:pt>
                <c:pt idx="49">
                  <c:v>1476563</c:v>
                </c:pt>
                <c:pt idx="50">
                  <c:v>1476988</c:v>
                </c:pt>
                <c:pt idx="51">
                  <c:v>1477350</c:v>
                </c:pt>
                <c:pt idx="52">
                  <c:v>1477790</c:v>
                </c:pt>
                <c:pt idx="53">
                  <c:v>1478188</c:v>
                </c:pt>
                <c:pt idx="54">
                  <c:v>1478633</c:v>
                </c:pt>
                <c:pt idx="55">
                  <c:v>1479020</c:v>
                </c:pt>
                <c:pt idx="56">
                  <c:v>1479210</c:v>
                </c:pt>
                <c:pt idx="57">
                  <c:v>1479469</c:v>
                </c:pt>
                <c:pt idx="58">
                  <c:v>1479712</c:v>
                </c:pt>
                <c:pt idx="59">
                  <c:v>1479865</c:v>
                </c:pt>
                <c:pt idx="60">
                  <c:v>1480132</c:v>
                </c:pt>
                <c:pt idx="61">
                  <c:v>1480361</c:v>
                </c:pt>
                <c:pt idx="62">
                  <c:v>1480599</c:v>
                </c:pt>
                <c:pt idx="63">
                  <c:v>1480823</c:v>
                </c:pt>
                <c:pt idx="64">
                  <c:v>1481151</c:v>
                </c:pt>
                <c:pt idx="65">
                  <c:v>1481374</c:v>
                </c:pt>
                <c:pt idx="66">
                  <c:v>1481528</c:v>
                </c:pt>
                <c:pt idx="67">
                  <c:v>1481718</c:v>
                </c:pt>
                <c:pt idx="68">
                  <c:v>1481950</c:v>
                </c:pt>
                <c:pt idx="69">
                  <c:v>1482161</c:v>
                </c:pt>
                <c:pt idx="70">
                  <c:v>1482400</c:v>
                </c:pt>
                <c:pt idx="71">
                  <c:v>1482521</c:v>
                </c:pt>
                <c:pt idx="72">
                  <c:v>1482736</c:v>
                </c:pt>
                <c:pt idx="73">
                  <c:v>1482932</c:v>
                </c:pt>
                <c:pt idx="74">
                  <c:v>1483130</c:v>
                </c:pt>
                <c:pt idx="75">
                  <c:v>1483216</c:v>
                </c:pt>
                <c:pt idx="76">
                  <c:v>1483299</c:v>
                </c:pt>
                <c:pt idx="77">
                  <c:v>1483391</c:v>
                </c:pt>
                <c:pt idx="78">
                  <c:v>1483477</c:v>
                </c:pt>
                <c:pt idx="79">
                  <c:v>1483543</c:v>
                </c:pt>
                <c:pt idx="80">
                  <c:v>1475003</c:v>
                </c:pt>
                <c:pt idx="81">
                  <c:v>1475003</c:v>
                </c:pt>
              </c:numCache>
            </c:numRef>
          </c:val>
          <c:smooth val="0"/>
          <c:extLst>
            <c:ext xmlns:c16="http://schemas.microsoft.com/office/drawing/2014/chart" uri="{C3380CC4-5D6E-409C-BE32-E72D297353CC}">
              <c16:uniqueId val="{00000000-6E5D-4983-A7DE-8752DE752C67}"/>
            </c:ext>
          </c:extLst>
        </c:ser>
        <c:dLbls>
          <c:showLegendKey val="0"/>
          <c:showVal val="0"/>
          <c:showCatName val="0"/>
          <c:showSerName val="0"/>
          <c:showPercent val="0"/>
          <c:showBubbleSize val="0"/>
        </c:dLbls>
        <c:smooth val="0"/>
        <c:axId val="248824488"/>
        <c:axId val="248827768"/>
      </c:lineChart>
      <c:dateAx>
        <c:axId val="24882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827768"/>
        <c:crosses val="autoZero"/>
        <c:auto val="1"/>
        <c:lblOffset val="100"/>
        <c:baseTimeUnit val="days"/>
      </c:dateAx>
      <c:valAx>
        <c:axId val="24882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82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Photo</c:v>
                </c:pt>
                <c:pt idx="2">
                  <c:v>Status</c:v>
                </c:pt>
                <c:pt idx="3">
                  <c:v>Video</c:v>
                </c:pt>
              </c:strCache>
            </c:strRef>
          </c:cat>
          <c:val>
            <c:numRef>
              <c:f>Sheet1!$A$2:$D$2</c:f>
              <c:numCache>
                <c:formatCode>General</c:formatCode>
                <c:ptCount val="4"/>
                <c:pt idx="0">
                  <c:v>17</c:v>
                </c:pt>
                <c:pt idx="1">
                  <c:v>174</c:v>
                </c:pt>
                <c:pt idx="2">
                  <c:v>1</c:v>
                </c:pt>
                <c:pt idx="3">
                  <c:v>138</c:v>
                </c:pt>
              </c:numCache>
            </c:numRef>
          </c:val>
          <c:extLst>
            <c:ext xmlns:c16="http://schemas.microsoft.com/office/drawing/2014/chart" uri="{C3380CC4-5D6E-409C-BE32-E72D297353CC}">
              <c16:uniqueId val="{00000000-2372-49EB-B132-4EEAF5A968C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Samsung Saudi</c:v>
                </c:pt>
              </c:strCache>
            </c:strRef>
          </c:cat>
          <c:val>
            <c:numRef>
              <c:f>Sheet1!$B$2</c:f>
              <c:numCache>
                <c:formatCode>General</c:formatCode>
                <c:ptCount val="1"/>
                <c:pt idx="0">
                  <c:v>4641819</c:v>
                </c:pt>
              </c:numCache>
            </c:numRef>
          </c:val>
          <c:extLst>
            <c:ext xmlns:c16="http://schemas.microsoft.com/office/drawing/2014/chart" uri="{C3380CC4-5D6E-409C-BE32-E72D297353CC}">
              <c16:uniqueId val="{00000000-91F8-4821-AE2B-05D94A6A4C28}"/>
            </c:ext>
          </c:extLst>
        </c:ser>
        <c:dLbls>
          <c:showLegendKey val="0"/>
          <c:showVal val="0"/>
          <c:showCatName val="0"/>
          <c:showSerName val="0"/>
          <c:showPercent val="0"/>
          <c:showBubbleSize val="0"/>
        </c:dLbls>
        <c:gapWidth val="219"/>
        <c:overlap val="-27"/>
        <c:axId val="303201776"/>
        <c:axId val="303202760"/>
      </c:barChart>
      <c:catAx>
        <c:axId val="30320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202760"/>
        <c:crosses val="autoZero"/>
        <c:auto val="1"/>
        <c:lblAlgn val="ctr"/>
        <c:lblOffset val="100"/>
        <c:noMultiLvlLbl val="0"/>
      </c:catAx>
      <c:valAx>
        <c:axId val="30320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20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Samsung Saudi</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1.25159100551549</c:v>
                </c:pt>
                <c:pt idx="1">
                  <c:v>1.5599893663753099</c:v>
                </c:pt>
                <c:pt idx="2">
                  <c:v>0.505824647455549</c:v>
                </c:pt>
                <c:pt idx="3">
                  <c:v>1.65729277541946</c:v>
                </c:pt>
              </c:numCache>
            </c:numRef>
          </c:val>
          <c:extLst>
            <c:ext xmlns:c16="http://schemas.microsoft.com/office/drawing/2014/chart" uri="{C3380CC4-5D6E-409C-BE32-E72D297353CC}">
              <c16:uniqueId val="{00000000-36BE-48BE-9F18-929E8994641E}"/>
            </c:ext>
          </c:extLst>
        </c:ser>
        <c:dLbls>
          <c:showLegendKey val="0"/>
          <c:showVal val="0"/>
          <c:showCatName val="0"/>
          <c:showSerName val="0"/>
          <c:showPercent val="0"/>
          <c:showBubbleSize val="0"/>
        </c:dLbls>
        <c:gapWidth val="219"/>
        <c:overlap val="-27"/>
        <c:axId val="249119472"/>
        <c:axId val="249121112"/>
      </c:barChart>
      <c:catAx>
        <c:axId val="24911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21112"/>
        <c:crosses val="autoZero"/>
        <c:auto val="1"/>
        <c:lblAlgn val="ctr"/>
        <c:lblOffset val="100"/>
        <c:noMultiLvlLbl val="0"/>
      </c:catAx>
      <c:valAx>
        <c:axId val="24912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1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Sheet1!$A$2:$A$83</c:f>
              <c:numCache>
                <c:formatCode>m/d/yyyy</c:formatCode>
                <c:ptCount val="82"/>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pt idx="29">
                  <c:v>43891</c:v>
                </c:pt>
                <c:pt idx="30">
                  <c:v>43892</c:v>
                </c:pt>
                <c:pt idx="31">
                  <c:v>43893</c:v>
                </c:pt>
                <c:pt idx="32">
                  <c:v>43894</c:v>
                </c:pt>
                <c:pt idx="33">
                  <c:v>43895</c:v>
                </c:pt>
                <c:pt idx="34">
                  <c:v>43896</c:v>
                </c:pt>
                <c:pt idx="35">
                  <c:v>43897</c:v>
                </c:pt>
                <c:pt idx="36">
                  <c:v>43898</c:v>
                </c:pt>
                <c:pt idx="37">
                  <c:v>43899</c:v>
                </c:pt>
                <c:pt idx="38">
                  <c:v>43900</c:v>
                </c:pt>
                <c:pt idx="39">
                  <c:v>43901</c:v>
                </c:pt>
                <c:pt idx="40">
                  <c:v>43902</c:v>
                </c:pt>
                <c:pt idx="41">
                  <c:v>43903</c:v>
                </c:pt>
                <c:pt idx="42">
                  <c:v>43904</c:v>
                </c:pt>
                <c:pt idx="43">
                  <c:v>43905</c:v>
                </c:pt>
                <c:pt idx="44">
                  <c:v>43906</c:v>
                </c:pt>
                <c:pt idx="45">
                  <c:v>43907</c:v>
                </c:pt>
                <c:pt idx="46">
                  <c:v>43908</c:v>
                </c:pt>
                <c:pt idx="47">
                  <c:v>43909</c:v>
                </c:pt>
                <c:pt idx="48">
                  <c:v>43910</c:v>
                </c:pt>
                <c:pt idx="49">
                  <c:v>43911</c:v>
                </c:pt>
                <c:pt idx="50">
                  <c:v>43912</c:v>
                </c:pt>
                <c:pt idx="51">
                  <c:v>43913</c:v>
                </c:pt>
                <c:pt idx="52">
                  <c:v>43914</c:v>
                </c:pt>
                <c:pt idx="53">
                  <c:v>43915</c:v>
                </c:pt>
                <c:pt idx="54">
                  <c:v>43916</c:v>
                </c:pt>
                <c:pt idx="55">
                  <c:v>43917</c:v>
                </c:pt>
                <c:pt idx="56">
                  <c:v>43918</c:v>
                </c:pt>
                <c:pt idx="57">
                  <c:v>43919</c:v>
                </c:pt>
                <c:pt idx="58">
                  <c:v>43920</c:v>
                </c:pt>
                <c:pt idx="59">
                  <c:v>43921</c:v>
                </c:pt>
                <c:pt idx="60">
                  <c:v>43922</c:v>
                </c:pt>
                <c:pt idx="61">
                  <c:v>43923</c:v>
                </c:pt>
                <c:pt idx="62">
                  <c:v>43924</c:v>
                </c:pt>
                <c:pt idx="63">
                  <c:v>43925</c:v>
                </c:pt>
                <c:pt idx="64">
                  <c:v>43926</c:v>
                </c:pt>
                <c:pt idx="65">
                  <c:v>43927</c:v>
                </c:pt>
                <c:pt idx="66">
                  <c:v>43928</c:v>
                </c:pt>
                <c:pt idx="67">
                  <c:v>43929</c:v>
                </c:pt>
                <c:pt idx="68">
                  <c:v>43930</c:v>
                </c:pt>
                <c:pt idx="69">
                  <c:v>43931</c:v>
                </c:pt>
                <c:pt idx="70">
                  <c:v>43932</c:v>
                </c:pt>
                <c:pt idx="71">
                  <c:v>43933</c:v>
                </c:pt>
                <c:pt idx="72">
                  <c:v>43934</c:v>
                </c:pt>
                <c:pt idx="73">
                  <c:v>43935</c:v>
                </c:pt>
                <c:pt idx="74">
                  <c:v>43936</c:v>
                </c:pt>
                <c:pt idx="75">
                  <c:v>43937</c:v>
                </c:pt>
                <c:pt idx="76">
                  <c:v>43938</c:v>
                </c:pt>
                <c:pt idx="77">
                  <c:v>43939</c:v>
                </c:pt>
                <c:pt idx="78">
                  <c:v>43940</c:v>
                </c:pt>
                <c:pt idx="79">
                  <c:v>43941</c:v>
                </c:pt>
                <c:pt idx="80">
                  <c:v>43942</c:v>
                </c:pt>
                <c:pt idx="81">
                  <c:v>43943</c:v>
                </c:pt>
              </c:numCache>
            </c:numRef>
          </c:cat>
          <c:val>
            <c:numRef>
              <c:f>Sheet1!$B$2:$B$83</c:f>
              <c:numCache>
                <c:formatCode>General</c:formatCode>
                <c:ptCount val="82"/>
                <c:pt idx="0">
                  <c:v>287884</c:v>
                </c:pt>
                <c:pt idx="1">
                  <c:v>494230</c:v>
                </c:pt>
                <c:pt idx="2">
                  <c:v>338391</c:v>
                </c:pt>
                <c:pt idx="3">
                  <c:v>5276</c:v>
                </c:pt>
                <c:pt idx="4">
                  <c:v>11046</c:v>
                </c:pt>
                <c:pt idx="5">
                  <c:v>189350</c:v>
                </c:pt>
                <c:pt idx="6">
                  <c:v>304598</c:v>
                </c:pt>
                <c:pt idx="7">
                  <c:v>295783</c:v>
                </c:pt>
                <c:pt idx="8">
                  <c:v>370309</c:v>
                </c:pt>
                <c:pt idx="9">
                  <c:v>1900018</c:v>
                </c:pt>
                <c:pt idx="10">
                  <c:v>3663972</c:v>
                </c:pt>
                <c:pt idx="11">
                  <c:v>5155734</c:v>
                </c:pt>
                <c:pt idx="12">
                  <c:v>3418029</c:v>
                </c:pt>
                <c:pt idx="13">
                  <c:v>2593382</c:v>
                </c:pt>
                <c:pt idx="14">
                  <c:v>4214792</c:v>
                </c:pt>
                <c:pt idx="15">
                  <c:v>3798523</c:v>
                </c:pt>
                <c:pt idx="16">
                  <c:v>3878578</c:v>
                </c:pt>
                <c:pt idx="17">
                  <c:v>3629462</c:v>
                </c:pt>
                <c:pt idx="18">
                  <c:v>3068053</c:v>
                </c:pt>
                <c:pt idx="19">
                  <c:v>2975334</c:v>
                </c:pt>
                <c:pt idx="20">
                  <c:v>2320884</c:v>
                </c:pt>
                <c:pt idx="21">
                  <c:v>2423246</c:v>
                </c:pt>
                <c:pt idx="22">
                  <c:v>2079705</c:v>
                </c:pt>
                <c:pt idx="23">
                  <c:v>1919139</c:v>
                </c:pt>
                <c:pt idx="24">
                  <c:v>1901363</c:v>
                </c:pt>
                <c:pt idx="25">
                  <c:v>1767637</c:v>
                </c:pt>
                <c:pt idx="26">
                  <c:v>2222228</c:v>
                </c:pt>
                <c:pt idx="27">
                  <c:v>2890289</c:v>
                </c:pt>
                <c:pt idx="28">
                  <c:v>2925273</c:v>
                </c:pt>
                <c:pt idx="29">
                  <c:v>3032719</c:v>
                </c:pt>
                <c:pt idx="30">
                  <c:v>2841120</c:v>
                </c:pt>
                <c:pt idx="31">
                  <c:v>2407386</c:v>
                </c:pt>
                <c:pt idx="32">
                  <c:v>1523673</c:v>
                </c:pt>
                <c:pt idx="33">
                  <c:v>1488449</c:v>
                </c:pt>
                <c:pt idx="34">
                  <c:v>1435304</c:v>
                </c:pt>
                <c:pt idx="35">
                  <c:v>1510026</c:v>
                </c:pt>
                <c:pt idx="36">
                  <c:v>1545553</c:v>
                </c:pt>
                <c:pt idx="37">
                  <c:v>1617036</c:v>
                </c:pt>
                <c:pt idx="38">
                  <c:v>1541154</c:v>
                </c:pt>
                <c:pt idx="39">
                  <c:v>1450317</c:v>
                </c:pt>
                <c:pt idx="40">
                  <c:v>1839669</c:v>
                </c:pt>
                <c:pt idx="41">
                  <c:v>2034853</c:v>
                </c:pt>
                <c:pt idx="42">
                  <c:v>2181703</c:v>
                </c:pt>
                <c:pt idx="43">
                  <c:v>2304845</c:v>
                </c:pt>
                <c:pt idx="44">
                  <c:v>2153820</c:v>
                </c:pt>
                <c:pt idx="45">
                  <c:v>2317033</c:v>
                </c:pt>
                <c:pt idx="46">
                  <c:v>2182339</c:v>
                </c:pt>
                <c:pt idx="47">
                  <c:v>2055082</c:v>
                </c:pt>
                <c:pt idx="48">
                  <c:v>2443260</c:v>
                </c:pt>
                <c:pt idx="49">
                  <c:v>2451556</c:v>
                </c:pt>
                <c:pt idx="50">
                  <c:v>2532486</c:v>
                </c:pt>
                <c:pt idx="51">
                  <c:v>2686584</c:v>
                </c:pt>
                <c:pt idx="52">
                  <c:v>3309333</c:v>
                </c:pt>
                <c:pt idx="53">
                  <c:v>3508217</c:v>
                </c:pt>
                <c:pt idx="54">
                  <c:v>3550131</c:v>
                </c:pt>
                <c:pt idx="55">
                  <c:v>3271739</c:v>
                </c:pt>
                <c:pt idx="56">
                  <c:v>3075375</c:v>
                </c:pt>
                <c:pt idx="57">
                  <c:v>3267566</c:v>
                </c:pt>
                <c:pt idx="58">
                  <c:v>3109976</c:v>
                </c:pt>
                <c:pt idx="59">
                  <c:v>3241816</c:v>
                </c:pt>
                <c:pt idx="60">
                  <c:v>3195125</c:v>
                </c:pt>
                <c:pt idx="61">
                  <c:v>3098110</c:v>
                </c:pt>
                <c:pt idx="62">
                  <c:v>3381209</c:v>
                </c:pt>
                <c:pt idx="63">
                  <c:v>3055284</c:v>
                </c:pt>
                <c:pt idx="64">
                  <c:v>2999190</c:v>
                </c:pt>
                <c:pt idx="65">
                  <c:v>3202570</c:v>
                </c:pt>
                <c:pt idx="66">
                  <c:v>2913395</c:v>
                </c:pt>
                <c:pt idx="67">
                  <c:v>2939064</c:v>
                </c:pt>
                <c:pt idx="68">
                  <c:v>2836262</c:v>
                </c:pt>
                <c:pt idx="69">
                  <c:v>2861229</c:v>
                </c:pt>
                <c:pt idx="70">
                  <c:v>2872870</c:v>
                </c:pt>
                <c:pt idx="71">
                  <c:v>2782581</c:v>
                </c:pt>
                <c:pt idx="72">
                  <c:v>2802477</c:v>
                </c:pt>
                <c:pt idx="73">
                  <c:v>2957428</c:v>
                </c:pt>
                <c:pt idx="74">
                  <c:v>3791119</c:v>
                </c:pt>
                <c:pt idx="75">
                  <c:v>3661797</c:v>
                </c:pt>
                <c:pt idx="76">
                  <c:v>3501575</c:v>
                </c:pt>
                <c:pt idx="77">
                  <c:v>3426961</c:v>
                </c:pt>
                <c:pt idx="78">
                  <c:v>3647361</c:v>
                </c:pt>
                <c:pt idx="79">
                  <c:v>3580264</c:v>
                </c:pt>
                <c:pt idx="80">
                  <c:v>4085471</c:v>
                </c:pt>
                <c:pt idx="81">
                  <c:v>0</c:v>
                </c:pt>
              </c:numCache>
            </c:numRef>
          </c:val>
          <c:smooth val="0"/>
          <c:extLst>
            <c:ext xmlns:c16="http://schemas.microsoft.com/office/drawing/2014/chart" uri="{C3380CC4-5D6E-409C-BE32-E72D297353CC}">
              <c16:uniqueId val="{00000000-41A9-4B36-987D-2EF0FDC42337}"/>
            </c:ext>
          </c:extLst>
        </c:ser>
        <c:dLbls>
          <c:showLegendKey val="0"/>
          <c:showVal val="0"/>
          <c:showCatName val="0"/>
          <c:showSerName val="0"/>
          <c:showPercent val="0"/>
          <c:showBubbleSize val="0"/>
        </c:dLbls>
        <c:smooth val="0"/>
        <c:axId val="564254024"/>
        <c:axId val="564255008"/>
      </c:lineChart>
      <c:dateAx>
        <c:axId val="56425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4255008"/>
        <c:crosses val="autoZero"/>
        <c:auto val="1"/>
        <c:lblOffset val="100"/>
        <c:baseTimeUnit val="days"/>
      </c:dateAx>
      <c:valAx>
        <c:axId val="56425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425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EF07-4F82-9E91-503CC06131B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EF07-4F82-9E91-503CC06131B2}"/>
            </c:ext>
          </c:extLst>
        </c:ser>
        <c:dLbls>
          <c:showLegendKey val="0"/>
          <c:showVal val="0"/>
          <c:showCatName val="0"/>
          <c:showSerName val="0"/>
          <c:showPercent val="0"/>
          <c:showBubbleSize val="0"/>
        </c:dLbls>
        <c:gapWidth val="219"/>
        <c:overlap val="-27"/>
        <c:axId val="564251400"/>
        <c:axId val="564248448"/>
      </c:barChart>
      <c:catAx>
        <c:axId val="5642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4248448"/>
        <c:crosses val="autoZero"/>
        <c:auto val="1"/>
        <c:lblAlgn val="ctr"/>
        <c:lblOffset val="100"/>
        <c:noMultiLvlLbl val="0"/>
      </c:catAx>
      <c:valAx>
        <c:axId val="56424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425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Samsung Saudi</c:v>
                </c:pt>
              </c:strCache>
            </c:strRef>
          </c:cat>
          <c:val>
            <c:numRef>
              <c:f>Sheet1!$B$2</c:f>
              <c:numCache>
                <c:formatCode>General</c:formatCode>
                <c:ptCount val="1"/>
                <c:pt idx="0">
                  <c:v>4641819</c:v>
                </c:pt>
              </c:numCache>
            </c:numRef>
          </c:val>
          <c:extLst>
            <c:ext xmlns:c16="http://schemas.microsoft.com/office/drawing/2014/chart" uri="{C3380CC4-5D6E-409C-BE32-E72D297353CC}">
              <c16:uniqueId val="{00000000-3003-4ACE-9A67-6B74E73079F9}"/>
            </c:ext>
          </c:extLst>
        </c:ser>
        <c:dLbls>
          <c:showLegendKey val="0"/>
          <c:showVal val="0"/>
          <c:showCatName val="0"/>
          <c:showSerName val="0"/>
          <c:showPercent val="0"/>
          <c:showBubbleSize val="0"/>
        </c:dLbls>
        <c:gapWidth val="219"/>
        <c:overlap val="-27"/>
        <c:axId val="564257304"/>
        <c:axId val="564256320"/>
      </c:barChart>
      <c:catAx>
        <c:axId val="56425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4256320"/>
        <c:crosses val="autoZero"/>
        <c:auto val="1"/>
        <c:lblAlgn val="ctr"/>
        <c:lblOffset val="100"/>
        <c:noMultiLvlLbl val="0"/>
      </c:catAx>
      <c:valAx>
        <c:axId val="56425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425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Sheet1!$A$2:$A$83</c:f>
              <c:numCache>
                <c:formatCode>m/d/yyyy</c:formatCode>
                <c:ptCount val="82"/>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pt idx="29">
                  <c:v>43891</c:v>
                </c:pt>
                <c:pt idx="30">
                  <c:v>43892</c:v>
                </c:pt>
                <c:pt idx="31">
                  <c:v>43893</c:v>
                </c:pt>
                <c:pt idx="32">
                  <c:v>43894</c:v>
                </c:pt>
                <c:pt idx="33">
                  <c:v>43895</c:v>
                </c:pt>
                <c:pt idx="34">
                  <c:v>43896</c:v>
                </c:pt>
                <c:pt idx="35">
                  <c:v>43897</c:v>
                </c:pt>
                <c:pt idx="36">
                  <c:v>43898</c:v>
                </c:pt>
                <c:pt idx="37">
                  <c:v>43899</c:v>
                </c:pt>
                <c:pt idx="38">
                  <c:v>43900</c:v>
                </c:pt>
                <c:pt idx="39">
                  <c:v>43901</c:v>
                </c:pt>
                <c:pt idx="40">
                  <c:v>43902</c:v>
                </c:pt>
                <c:pt idx="41">
                  <c:v>43903</c:v>
                </c:pt>
                <c:pt idx="42">
                  <c:v>43904</c:v>
                </c:pt>
                <c:pt idx="43">
                  <c:v>43905</c:v>
                </c:pt>
                <c:pt idx="44">
                  <c:v>43906</c:v>
                </c:pt>
                <c:pt idx="45">
                  <c:v>43907</c:v>
                </c:pt>
                <c:pt idx="46">
                  <c:v>43908</c:v>
                </c:pt>
                <c:pt idx="47">
                  <c:v>43909</c:v>
                </c:pt>
                <c:pt idx="48">
                  <c:v>43910</c:v>
                </c:pt>
                <c:pt idx="49">
                  <c:v>43911</c:v>
                </c:pt>
                <c:pt idx="50">
                  <c:v>43912</c:v>
                </c:pt>
                <c:pt idx="51">
                  <c:v>43913</c:v>
                </c:pt>
                <c:pt idx="52">
                  <c:v>43914</c:v>
                </c:pt>
                <c:pt idx="53">
                  <c:v>43915</c:v>
                </c:pt>
                <c:pt idx="54">
                  <c:v>43916</c:v>
                </c:pt>
                <c:pt idx="55">
                  <c:v>43917</c:v>
                </c:pt>
                <c:pt idx="56">
                  <c:v>43918</c:v>
                </c:pt>
                <c:pt idx="57">
                  <c:v>43919</c:v>
                </c:pt>
                <c:pt idx="58">
                  <c:v>43920</c:v>
                </c:pt>
                <c:pt idx="59">
                  <c:v>43921</c:v>
                </c:pt>
                <c:pt idx="60">
                  <c:v>43922</c:v>
                </c:pt>
                <c:pt idx="61">
                  <c:v>43923</c:v>
                </c:pt>
                <c:pt idx="62">
                  <c:v>43924</c:v>
                </c:pt>
                <c:pt idx="63">
                  <c:v>43925</c:v>
                </c:pt>
                <c:pt idx="64">
                  <c:v>43926</c:v>
                </c:pt>
                <c:pt idx="65">
                  <c:v>43927</c:v>
                </c:pt>
                <c:pt idx="66">
                  <c:v>43928</c:v>
                </c:pt>
                <c:pt idx="67">
                  <c:v>43929</c:v>
                </c:pt>
                <c:pt idx="68">
                  <c:v>43930</c:v>
                </c:pt>
                <c:pt idx="69">
                  <c:v>43931</c:v>
                </c:pt>
                <c:pt idx="70">
                  <c:v>43932</c:v>
                </c:pt>
                <c:pt idx="71">
                  <c:v>43933</c:v>
                </c:pt>
                <c:pt idx="72">
                  <c:v>43934</c:v>
                </c:pt>
                <c:pt idx="73">
                  <c:v>43935</c:v>
                </c:pt>
                <c:pt idx="74">
                  <c:v>43936</c:v>
                </c:pt>
                <c:pt idx="75">
                  <c:v>43937</c:v>
                </c:pt>
                <c:pt idx="76">
                  <c:v>43938</c:v>
                </c:pt>
                <c:pt idx="77">
                  <c:v>43939</c:v>
                </c:pt>
                <c:pt idx="78">
                  <c:v>43940</c:v>
                </c:pt>
                <c:pt idx="79">
                  <c:v>43941</c:v>
                </c:pt>
                <c:pt idx="80">
                  <c:v>43942</c:v>
                </c:pt>
                <c:pt idx="81">
                  <c:v>43943</c:v>
                </c:pt>
              </c:numCache>
            </c:numRef>
          </c:cat>
          <c:val>
            <c:numRef>
              <c:f>Sheet1!$B$2:$B$83</c:f>
              <c:numCache>
                <c:formatCode>General</c:formatCode>
                <c:ptCount val="82"/>
                <c:pt idx="0">
                  <c:v>0</c:v>
                </c:pt>
                <c:pt idx="1">
                  <c:v>0</c:v>
                </c:pt>
                <c:pt idx="2">
                  <c:v>0</c:v>
                </c:pt>
                <c:pt idx="3">
                  <c:v>1</c:v>
                </c:pt>
                <c:pt idx="4">
                  <c:v>2</c:v>
                </c:pt>
                <c:pt idx="5">
                  <c:v>3</c:v>
                </c:pt>
                <c:pt idx="6">
                  <c:v>6</c:v>
                </c:pt>
                <c:pt idx="7">
                  <c:v>0</c:v>
                </c:pt>
                <c:pt idx="8">
                  <c:v>1</c:v>
                </c:pt>
                <c:pt idx="9">
                  <c:v>3</c:v>
                </c:pt>
                <c:pt idx="10">
                  <c:v>4</c:v>
                </c:pt>
                <c:pt idx="11">
                  <c:v>0</c:v>
                </c:pt>
                <c:pt idx="12">
                  <c:v>1</c:v>
                </c:pt>
                <c:pt idx="13">
                  <c:v>0</c:v>
                </c:pt>
                <c:pt idx="14">
                  <c:v>1</c:v>
                </c:pt>
                <c:pt idx="15">
                  <c:v>0</c:v>
                </c:pt>
                <c:pt idx="16">
                  <c:v>0</c:v>
                </c:pt>
                <c:pt idx="17">
                  <c:v>1</c:v>
                </c:pt>
                <c:pt idx="18">
                  <c:v>1</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c:v>
                </c:pt>
                <c:pt idx="37">
                  <c:v>5</c:v>
                </c:pt>
                <c:pt idx="38">
                  <c:v>0</c:v>
                </c:pt>
                <c:pt idx="39">
                  <c:v>1</c:v>
                </c:pt>
                <c:pt idx="40">
                  <c:v>3</c:v>
                </c:pt>
                <c:pt idx="41">
                  <c:v>1</c:v>
                </c:pt>
                <c:pt idx="42">
                  <c:v>0</c:v>
                </c:pt>
                <c:pt idx="43">
                  <c:v>1</c:v>
                </c:pt>
                <c:pt idx="44">
                  <c:v>0</c:v>
                </c:pt>
                <c:pt idx="45">
                  <c:v>1</c:v>
                </c:pt>
                <c:pt idx="46">
                  <c:v>1</c:v>
                </c:pt>
                <c:pt idx="47">
                  <c:v>2</c:v>
                </c:pt>
                <c:pt idx="48">
                  <c:v>1</c:v>
                </c:pt>
                <c:pt idx="49">
                  <c:v>2</c:v>
                </c:pt>
                <c:pt idx="50">
                  <c:v>3</c:v>
                </c:pt>
                <c:pt idx="51">
                  <c:v>2</c:v>
                </c:pt>
                <c:pt idx="52">
                  <c:v>2</c:v>
                </c:pt>
                <c:pt idx="53">
                  <c:v>0</c:v>
                </c:pt>
                <c:pt idx="54">
                  <c:v>0</c:v>
                </c:pt>
                <c:pt idx="55">
                  <c:v>1</c:v>
                </c:pt>
                <c:pt idx="56">
                  <c:v>1</c:v>
                </c:pt>
                <c:pt idx="57">
                  <c:v>0</c:v>
                </c:pt>
                <c:pt idx="58">
                  <c:v>1</c:v>
                </c:pt>
                <c:pt idx="59">
                  <c:v>0</c:v>
                </c:pt>
                <c:pt idx="60">
                  <c:v>0</c:v>
                </c:pt>
                <c:pt idx="61">
                  <c:v>1</c:v>
                </c:pt>
                <c:pt idx="62">
                  <c:v>0</c:v>
                </c:pt>
                <c:pt idx="63">
                  <c:v>0</c:v>
                </c:pt>
                <c:pt idx="64">
                  <c:v>0</c:v>
                </c:pt>
                <c:pt idx="65">
                  <c:v>0</c:v>
                </c:pt>
                <c:pt idx="66">
                  <c:v>0</c:v>
                </c:pt>
                <c:pt idx="67">
                  <c:v>0</c:v>
                </c:pt>
                <c:pt idx="68">
                  <c:v>0</c:v>
                </c:pt>
                <c:pt idx="69">
                  <c:v>0</c:v>
                </c:pt>
                <c:pt idx="70">
                  <c:v>0</c:v>
                </c:pt>
                <c:pt idx="71">
                  <c:v>2</c:v>
                </c:pt>
                <c:pt idx="72">
                  <c:v>0</c:v>
                </c:pt>
                <c:pt idx="73">
                  <c:v>0</c:v>
                </c:pt>
                <c:pt idx="74">
                  <c:v>1</c:v>
                </c:pt>
                <c:pt idx="75">
                  <c:v>1</c:v>
                </c:pt>
                <c:pt idx="76">
                  <c:v>0</c:v>
                </c:pt>
                <c:pt idx="77">
                  <c:v>0</c:v>
                </c:pt>
                <c:pt idx="78">
                  <c:v>0</c:v>
                </c:pt>
                <c:pt idx="79">
                  <c:v>1</c:v>
                </c:pt>
                <c:pt idx="80">
                  <c:v>1</c:v>
                </c:pt>
                <c:pt idx="81">
                  <c:v>0</c:v>
                </c:pt>
              </c:numCache>
            </c:numRef>
          </c:val>
          <c:smooth val="0"/>
          <c:extLst>
            <c:ext xmlns:c16="http://schemas.microsoft.com/office/drawing/2014/chart" uri="{C3380CC4-5D6E-409C-BE32-E72D297353CC}">
              <c16:uniqueId val="{00000000-E236-4878-948F-76B72432875D}"/>
            </c:ext>
          </c:extLst>
        </c:ser>
        <c:ser>
          <c:idx val="1"/>
          <c:order val="1"/>
          <c:tx>
            <c:strRef>
              <c:f>Sheet1!$C$1</c:f>
              <c:strCache>
                <c:ptCount val="1"/>
                <c:pt idx="0">
                  <c:v>Huawei Mobile KSA</c:v>
                </c:pt>
              </c:strCache>
            </c:strRef>
          </c:tx>
          <c:spPr>
            <a:ln w="28575" cap="rnd">
              <a:solidFill>
                <a:schemeClr val="accent2"/>
              </a:solidFill>
              <a:round/>
            </a:ln>
            <a:effectLst/>
          </c:spPr>
          <c:marker>
            <c:symbol val="none"/>
          </c:marker>
          <c:cat>
            <c:numRef>
              <c:f>Sheet1!$A$2:$A$83</c:f>
              <c:numCache>
                <c:formatCode>m/d/yyyy</c:formatCode>
                <c:ptCount val="82"/>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pt idx="29">
                  <c:v>43891</c:v>
                </c:pt>
                <c:pt idx="30">
                  <c:v>43892</c:v>
                </c:pt>
                <c:pt idx="31">
                  <c:v>43893</c:v>
                </c:pt>
                <c:pt idx="32">
                  <c:v>43894</c:v>
                </c:pt>
                <c:pt idx="33">
                  <c:v>43895</c:v>
                </c:pt>
                <c:pt idx="34">
                  <c:v>43896</c:v>
                </c:pt>
                <c:pt idx="35">
                  <c:v>43897</c:v>
                </c:pt>
                <c:pt idx="36">
                  <c:v>43898</c:v>
                </c:pt>
                <c:pt idx="37">
                  <c:v>43899</c:v>
                </c:pt>
                <c:pt idx="38">
                  <c:v>43900</c:v>
                </c:pt>
                <c:pt idx="39">
                  <c:v>43901</c:v>
                </c:pt>
                <c:pt idx="40">
                  <c:v>43902</c:v>
                </c:pt>
                <c:pt idx="41">
                  <c:v>43903</c:v>
                </c:pt>
                <c:pt idx="42">
                  <c:v>43904</c:v>
                </c:pt>
                <c:pt idx="43">
                  <c:v>43905</c:v>
                </c:pt>
                <c:pt idx="44">
                  <c:v>43906</c:v>
                </c:pt>
                <c:pt idx="45">
                  <c:v>43907</c:v>
                </c:pt>
                <c:pt idx="46">
                  <c:v>43908</c:v>
                </c:pt>
                <c:pt idx="47">
                  <c:v>43909</c:v>
                </c:pt>
                <c:pt idx="48">
                  <c:v>43910</c:v>
                </c:pt>
                <c:pt idx="49">
                  <c:v>43911</c:v>
                </c:pt>
                <c:pt idx="50">
                  <c:v>43912</c:v>
                </c:pt>
                <c:pt idx="51">
                  <c:v>43913</c:v>
                </c:pt>
                <c:pt idx="52">
                  <c:v>43914</c:v>
                </c:pt>
                <c:pt idx="53">
                  <c:v>43915</c:v>
                </c:pt>
                <c:pt idx="54">
                  <c:v>43916</c:v>
                </c:pt>
                <c:pt idx="55">
                  <c:v>43917</c:v>
                </c:pt>
                <c:pt idx="56">
                  <c:v>43918</c:v>
                </c:pt>
                <c:pt idx="57">
                  <c:v>43919</c:v>
                </c:pt>
                <c:pt idx="58">
                  <c:v>43920</c:v>
                </c:pt>
                <c:pt idx="59">
                  <c:v>43921</c:v>
                </c:pt>
                <c:pt idx="60">
                  <c:v>43922</c:v>
                </c:pt>
                <c:pt idx="61">
                  <c:v>43923</c:v>
                </c:pt>
                <c:pt idx="62">
                  <c:v>43924</c:v>
                </c:pt>
                <c:pt idx="63">
                  <c:v>43925</c:v>
                </c:pt>
                <c:pt idx="64">
                  <c:v>43926</c:v>
                </c:pt>
                <c:pt idx="65">
                  <c:v>43927</c:v>
                </c:pt>
                <c:pt idx="66">
                  <c:v>43928</c:v>
                </c:pt>
                <c:pt idx="67">
                  <c:v>43929</c:v>
                </c:pt>
                <c:pt idx="68">
                  <c:v>43930</c:v>
                </c:pt>
                <c:pt idx="69">
                  <c:v>43931</c:v>
                </c:pt>
                <c:pt idx="70">
                  <c:v>43932</c:v>
                </c:pt>
                <c:pt idx="71">
                  <c:v>43933</c:v>
                </c:pt>
                <c:pt idx="72">
                  <c:v>43934</c:v>
                </c:pt>
                <c:pt idx="73">
                  <c:v>43935</c:v>
                </c:pt>
                <c:pt idx="74">
                  <c:v>43936</c:v>
                </c:pt>
                <c:pt idx="75">
                  <c:v>43937</c:v>
                </c:pt>
                <c:pt idx="76">
                  <c:v>43938</c:v>
                </c:pt>
                <c:pt idx="77">
                  <c:v>43939</c:v>
                </c:pt>
                <c:pt idx="78">
                  <c:v>43940</c:v>
                </c:pt>
                <c:pt idx="79">
                  <c:v>43941</c:v>
                </c:pt>
                <c:pt idx="80">
                  <c:v>43942</c:v>
                </c:pt>
                <c:pt idx="81">
                  <c:v>43943</c:v>
                </c:pt>
              </c:numCache>
            </c:numRef>
          </c:cat>
          <c:val>
            <c:numRef>
              <c:f>Sheet1!$C$2:$C$83</c:f>
              <c:numCache>
                <c:formatCode>General</c:formatCode>
                <c:ptCount val="82"/>
                <c:pt idx="0">
                  <c:v>5</c:v>
                </c:pt>
                <c:pt idx="1">
                  <c:v>5</c:v>
                </c:pt>
                <c:pt idx="2">
                  <c:v>4</c:v>
                </c:pt>
                <c:pt idx="3">
                  <c:v>5</c:v>
                </c:pt>
                <c:pt idx="4">
                  <c:v>4</c:v>
                </c:pt>
                <c:pt idx="5">
                  <c:v>3</c:v>
                </c:pt>
                <c:pt idx="6">
                  <c:v>3</c:v>
                </c:pt>
                <c:pt idx="7">
                  <c:v>4</c:v>
                </c:pt>
                <c:pt idx="8">
                  <c:v>4</c:v>
                </c:pt>
                <c:pt idx="9">
                  <c:v>4</c:v>
                </c:pt>
                <c:pt idx="10">
                  <c:v>4</c:v>
                </c:pt>
                <c:pt idx="11">
                  <c:v>4</c:v>
                </c:pt>
                <c:pt idx="12">
                  <c:v>3</c:v>
                </c:pt>
                <c:pt idx="13">
                  <c:v>3</c:v>
                </c:pt>
                <c:pt idx="14">
                  <c:v>3</c:v>
                </c:pt>
                <c:pt idx="15">
                  <c:v>3</c:v>
                </c:pt>
                <c:pt idx="16">
                  <c:v>2</c:v>
                </c:pt>
                <c:pt idx="17">
                  <c:v>2</c:v>
                </c:pt>
                <c:pt idx="18">
                  <c:v>2</c:v>
                </c:pt>
                <c:pt idx="19">
                  <c:v>2</c:v>
                </c:pt>
                <c:pt idx="20">
                  <c:v>1</c:v>
                </c:pt>
                <c:pt idx="21">
                  <c:v>0</c:v>
                </c:pt>
                <c:pt idx="22">
                  <c:v>7</c:v>
                </c:pt>
                <c:pt idx="23">
                  <c:v>34</c:v>
                </c:pt>
                <c:pt idx="24">
                  <c:v>4</c:v>
                </c:pt>
                <c:pt idx="25">
                  <c:v>2</c:v>
                </c:pt>
                <c:pt idx="26">
                  <c:v>2</c:v>
                </c:pt>
                <c:pt idx="27">
                  <c:v>1</c:v>
                </c:pt>
                <c:pt idx="28">
                  <c:v>2</c:v>
                </c:pt>
                <c:pt idx="29">
                  <c:v>1</c:v>
                </c:pt>
                <c:pt idx="30">
                  <c:v>2</c:v>
                </c:pt>
                <c:pt idx="31">
                  <c:v>2</c:v>
                </c:pt>
                <c:pt idx="32">
                  <c:v>1</c:v>
                </c:pt>
                <c:pt idx="33">
                  <c:v>1</c:v>
                </c:pt>
                <c:pt idx="34">
                  <c:v>2</c:v>
                </c:pt>
                <c:pt idx="35">
                  <c:v>2</c:v>
                </c:pt>
                <c:pt idx="36">
                  <c:v>4</c:v>
                </c:pt>
                <c:pt idx="37">
                  <c:v>2</c:v>
                </c:pt>
                <c:pt idx="38">
                  <c:v>3</c:v>
                </c:pt>
                <c:pt idx="39">
                  <c:v>2</c:v>
                </c:pt>
                <c:pt idx="40">
                  <c:v>3</c:v>
                </c:pt>
                <c:pt idx="41">
                  <c:v>2</c:v>
                </c:pt>
                <c:pt idx="42">
                  <c:v>2</c:v>
                </c:pt>
                <c:pt idx="43">
                  <c:v>3</c:v>
                </c:pt>
                <c:pt idx="44">
                  <c:v>3</c:v>
                </c:pt>
                <c:pt idx="45">
                  <c:v>3</c:v>
                </c:pt>
                <c:pt idx="46">
                  <c:v>7</c:v>
                </c:pt>
                <c:pt idx="47">
                  <c:v>6</c:v>
                </c:pt>
                <c:pt idx="48">
                  <c:v>3</c:v>
                </c:pt>
                <c:pt idx="49">
                  <c:v>2</c:v>
                </c:pt>
                <c:pt idx="50">
                  <c:v>3</c:v>
                </c:pt>
                <c:pt idx="51">
                  <c:v>5</c:v>
                </c:pt>
                <c:pt idx="52">
                  <c:v>2</c:v>
                </c:pt>
                <c:pt idx="53">
                  <c:v>3</c:v>
                </c:pt>
                <c:pt idx="54">
                  <c:v>18</c:v>
                </c:pt>
                <c:pt idx="55">
                  <c:v>2</c:v>
                </c:pt>
                <c:pt idx="56">
                  <c:v>1</c:v>
                </c:pt>
                <c:pt idx="57">
                  <c:v>5</c:v>
                </c:pt>
                <c:pt idx="58">
                  <c:v>3</c:v>
                </c:pt>
                <c:pt idx="59">
                  <c:v>3</c:v>
                </c:pt>
                <c:pt idx="60">
                  <c:v>2</c:v>
                </c:pt>
                <c:pt idx="61">
                  <c:v>1</c:v>
                </c:pt>
                <c:pt idx="62">
                  <c:v>1</c:v>
                </c:pt>
                <c:pt idx="63">
                  <c:v>2</c:v>
                </c:pt>
                <c:pt idx="64">
                  <c:v>3</c:v>
                </c:pt>
                <c:pt idx="65">
                  <c:v>2</c:v>
                </c:pt>
                <c:pt idx="66">
                  <c:v>3</c:v>
                </c:pt>
                <c:pt idx="67">
                  <c:v>3</c:v>
                </c:pt>
                <c:pt idx="68">
                  <c:v>2</c:v>
                </c:pt>
                <c:pt idx="69">
                  <c:v>2</c:v>
                </c:pt>
                <c:pt idx="70">
                  <c:v>1</c:v>
                </c:pt>
                <c:pt idx="71">
                  <c:v>2</c:v>
                </c:pt>
                <c:pt idx="72">
                  <c:v>2</c:v>
                </c:pt>
                <c:pt idx="73">
                  <c:v>3</c:v>
                </c:pt>
                <c:pt idx="74">
                  <c:v>4</c:v>
                </c:pt>
                <c:pt idx="75">
                  <c:v>2</c:v>
                </c:pt>
                <c:pt idx="76">
                  <c:v>2</c:v>
                </c:pt>
                <c:pt idx="77">
                  <c:v>3</c:v>
                </c:pt>
                <c:pt idx="78">
                  <c:v>2</c:v>
                </c:pt>
                <c:pt idx="79">
                  <c:v>3</c:v>
                </c:pt>
                <c:pt idx="80">
                  <c:v>2</c:v>
                </c:pt>
                <c:pt idx="81">
                  <c:v>0</c:v>
                </c:pt>
              </c:numCache>
            </c:numRef>
          </c:val>
          <c:smooth val="0"/>
          <c:extLst>
            <c:ext xmlns:c16="http://schemas.microsoft.com/office/drawing/2014/chart" uri="{C3380CC4-5D6E-409C-BE32-E72D297353CC}">
              <c16:uniqueId val="{00000001-E236-4878-948F-76B72432875D}"/>
            </c:ext>
          </c:extLst>
        </c:ser>
        <c:dLbls>
          <c:showLegendKey val="0"/>
          <c:showVal val="0"/>
          <c:showCatName val="0"/>
          <c:showSerName val="0"/>
          <c:showPercent val="0"/>
          <c:showBubbleSize val="0"/>
        </c:dLbls>
        <c:smooth val="0"/>
        <c:axId val="564177272"/>
        <c:axId val="564179568"/>
      </c:lineChart>
      <c:dateAx>
        <c:axId val="56417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4179568"/>
        <c:crosses val="autoZero"/>
        <c:auto val="1"/>
        <c:lblOffset val="100"/>
        <c:baseTimeUnit val="days"/>
      </c:dateAx>
      <c:valAx>
        <c:axId val="56417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417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CDBD3-E28E-4066-91D5-4971CEE319AF}"/>
              </a:ext>
            </a:extLst>
          </p:cNvPr>
          <p:cNvSpPr>
            <a:spLocks noGrp="1"/>
          </p:cNvSpPr>
          <p:nvPr>
            <p:ph type="ctrTitle"/>
          </p:nvPr>
        </p:nvSpPr>
        <p:spPr/>
        <p:txBody>
          <a:bodyPr/>
          <a:lstStyle/>
          <a:p>
            <a:r>
              <a:rPr lang="en-US"/>
              <a:t>Samsung Saudi Facebook</a:t>
            </a:r>
          </a:p>
        </p:txBody>
      </p:sp>
      <p:sp>
        <p:nvSpPr>
          <p:cNvPr id="3" name="Subtitle 2">
            <a:extLst>
              <a:ext uri="{FF2B5EF4-FFF2-40B4-BE49-F238E27FC236}">
                <a16:creationId xmlns:a16="http://schemas.microsoft.com/office/drawing/2014/main" id="{6A5D037F-0ABA-496C-95A5-8874A8C2B8F1}"/>
              </a:ext>
            </a:extLst>
          </p:cNvPr>
          <p:cNvSpPr>
            <a:spLocks noGrp="1"/>
          </p:cNvSpPr>
          <p:nvPr>
            <p:ph type="subTitle" idx="1"/>
          </p:nvPr>
        </p:nvSpPr>
        <p:spPr/>
        <p:txBody>
          <a:bodyPr/>
          <a:lstStyle/>
          <a:p>
            <a:r>
              <a:rPr lang="en-US"/>
              <a:t>Cheil (Facelift)</a:t>
            </a:r>
          </a:p>
        </p:txBody>
      </p:sp>
    </p:spTree>
    <p:extLst>
      <p:ext uri="{BB962C8B-B14F-4D97-AF65-F5344CB8AC3E}">
        <p14:creationId xmlns:p14="http://schemas.microsoft.com/office/powerpoint/2010/main" val="1651806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7A64D-C030-4716-B9B2-0807AC2063BD}"/>
              </a:ext>
            </a:extLst>
          </p:cNvPr>
          <p:cNvSpPr>
            <a:spLocks noGrp="1"/>
          </p:cNvSpPr>
          <p:nvPr>
            <p:ph type="title"/>
          </p:nvPr>
        </p:nvSpPr>
        <p:spPr/>
        <p:txBody>
          <a:bodyPr/>
          <a:lstStyle/>
          <a:p>
            <a:r>
              <a:rPr lang="en-US"/>
              <a:t>Facebook Fans Total | Samsung KSA</a:t>
            </a:r>
          </a:p>
        </p:txBody>
      </p:sp>
      <p:graphicFrame>
        <p:nvGraphicFramePr>
          <p:cNvPr id="6" name="Chart Placeholder 5">
            <a:extLst>
              <a:ext uri="{FF2B5EF4-FFF2-40B4-BE49-F238E27FC236}">
                <a16:creationId xmlns:a16="http://schemas.microsoft.com/office/drawing/2014/main" id="{4CCFAFAA-4354-45BC-B26E-77F24C7C6944}"/>
              </a:ext>
            </a:extLst>
          </p:cNvPr>
          <p:cNvGraphicFramePr>
            <a:graphicFrameLocks noGrp="1"/>
          </p:cNvGraphicFramePr>
          <p:nvPr>
            <p:ph type="chart" sz="quarter" idx="13"/>
            <p:extLst>
              <p:ext uri="{D42A27DB-BD31-4B8C-83A1-F6EECF244321}">
                <p14:modId xmlns:p14="http://schemas.microsoft.com/office/powerpoint/2010/main" val="2945700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F74BFD-46DD-45DD-B871-A7458C699603}"/>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C9E1D5B4-5BAE-4033-A540-D154F95F73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7969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E376F-5967-4745-B846-C8C6893BBE08}"/>
              </a:ext>
            </a:extLst>
          </p:cNvPr>
          <p:cNvSpPr>
            <a:spLocks noGrp="1"/>
          </p:cNvSpPr>
          <p:nvPr>
            <p:ph type="title"/>
          </p:nvPr>
        </p:nvSpPr>
        <p:spPr/>
        <p:txBody>
          <a:bodyPr/>
          <a:lstStyle/>
          <a:p>
            <a:r>
              <a:rPr lang="en-US"/>
              <a:t>Facebook Post Type Distribution | Samsung KSA</a:t>
            </a:r>
          </a:p>
        </p:txBody>
      </p:sp>
      <p:graphicFrame>
        <p:nvGraphicFramePr>
          <p:cNvPr id="6" name="Chart Placeholder 5">
            <a:extLst>
              <a:ext uri="{FF2B5EF4-FFF2-40B4-BE49-F238E27FC236}">
                <a16:creationId xmlns:a16="http://schemas.microsoft.com/office/drawing/2014/main" id="{98B4EB04-F90F-44D8-AC59-E57F2A93F966}"/>
              </a:ext>
            </a:extLst>
          </p:cNvPr>
          <p:cNvGraphicFramePr>
            <a:graphicFrameLocks noGrp="1"/>
          </p:cNvGraphicFramePr>
          <p:nvPr>
            <p:ph type="chart" sz="quarter" idx="13"/>
            <p:extLst>
              <p:ext uri="{D42A27DB-BD31-4B8C-83A1-F6EECF244321}">
                <p14:modId xmlns:p14="http://schemas.microsoft.com/office/powerpoint/2010/main" val="625823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916173-D146-411A-96FE-C17EECDFD535}"/>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5A921574-2E0E-4AFC-816C-5587AE7270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9270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412E7-0834-4746-A77D-F1602D234E05}"/>
              </a:ext>
            </a:extLst>
          </p:cNvPr>
          <p:cNvSpPr>
            <a:spLocks noGrp="1"/>
          </p:cNvSpPr>
          <p:nvPr>
            <p:ph type="title"/>
          </p:nvPr>
        </p:nvSpPr>
        <p:spPr/>
        <p:txBody>
          <a:bodyPr/>
          <a:lstStyle/>
          <a:p>
            <a:r>
              <a:rPr lang="en-US"/>
              <a:t>Facebook Page Post Reach Table | Samsung KSA</a:t>
            </a:r>
          </a:p>
        </p:txBody>
      </p:sp>
      <p:graphicFrame>
        <p:nvGraphicFramePr>
          <p:cNvPr id="5" name="Table Placeholder 4">
            <a:extLst>
              <a:ext uri="{FF2B5EF4-FFF2-40B4-BE49-F238E27FC236}">
                <a16:creationId xmlns:a16="http://schemas.microsoft.com/office/drawing/2014/main" id="{B35B9567-197E-4C3C-B2DF-CD7C0873D1A9}"/>
              </a:ext>
            </a:extLst>
          </p:cNvPr>
          <p:cNvGraphicFramePr>
            <a:graphicFrameLocks noGrp="1"/>
          </p:cNvGraphicFramePr>
          <p:nvPr>
            <p:ph type="tbl" sz="quarter" idx="13"/>
            <p:extLst>
              <p:ext uri="{D42A27DB-BD31-4B8C-83A1-F6EECF244321}">
                <p14:modId xmlns:p14="http://schemas.microsoft.com/office/powerpoint/2010/main" val="487935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05854879"/>
                    </a:ext>
                  </a:extLst>
                </a:gridCol>
                <a:gridCol w="1645920">
                  <a:extLst>
                    <a:ext uri="{9D8B030D-6E8A-4147-A177-3AD203B41FA5}">
                      <a16:colId xmlns:a16="http://schemas.microsoft.com/office/drawing/2014/main" val="3631736853"/>
                    </a:ext>
                  </a:extLst>
                </a:gridCol>
                <a:gridCol w="1645920">
                  <a:extLst>
                    <a:ext uri="{9D8B030D-6E8A-4147-A177-3AD203B41FA5}">
                      <a16:colId xmlns:a16="http://schemas.microsoft.com/office/drawing/2014/main" val="1253678334"/>
                    </a:ext>
                  </a:extLst>
                </a:gridCol>
                <a:gridCol w="1645920">
                  <a:extLst>
                    <a:ext uri="{9D8B030D-6E8A-4147-A177-3AD203B41FA5}">
                      <a16:colId xmlns:a16="http://schemas.microsoft.com/office/drawing/2014/main" val="1128010309"/>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1612078705"/>
                  </a:ext>
                </a:extLst>
              </a:tr>
              <a:tr h="370840">
                <a:tc>
                  <a:txBody>
                    <a:bodyPr/>
                    <a:lstStyle/>
                    <a:p>
                      <a:r>
                        <a:rPr lang="en-US" sz="1000"/>
                        <a:t>Samsung Saudi</a:t>
                      </a:r>
                    </a:p>
                  </a:txBody>
                  <a:tcPr/>
                </a:tc>
                <a:tc>
                  <a:txBody>
                    <a:bodyPr/>
                    <a:lstStyle/>
                    <a:p>
                      <a:r>
                        <a:rPr lang="en-US" sz="1000"/>
                        <a:t>0</a:t>
                      </a:r>
                    </a:p>
                  </a:txBody>
                  <a:tcPr/>
                </a:tc>
                <a:tc>
                  <a:txBody>
                    <a:bodyPr/>
                    <a:lstStyle/>
                    <a:p>
                      <a:r>
                        <a:rPr lang="en-US" sz="1000"/>
                        <a:t>9615591</a:t>
                      </a:r>
                    </a:p>
                  </a:txBody>
                  <a:tcPr/>
                </a:tc>
                <a:tc>
                  <a:txBody>
                    <a:bodyPr/>
                    <a:lstStyle/>
                    <a:p>
                      <a:r>
                        <a:rPr lang="en-US" sz="1000"/>
                        <a:t>13557167</a:t>
                      </a:r>
                    </a:p>
                  </a:txBody>
                  <a:tcPr/>
                </a:tc>
                <a:extLst>
                  <a:ext uri="{0D108BD9-81ED-4DB2-BD59-A6C34878D82A}">
                    <a16:rowId xmlns:a16="http://schemas.microsoft.com/office/drawing/2014/main" val="1449331847"/>
                  </a:ext>
                </a:extLst>
              </a:tr>
            </a:tbl>
          </a:graphicData>
        </a:graphic>
      </p:graphicFrame>
      <p:sp>
        <p:nvSpPr>
          <p:cNvPr id="4" name="Text Placeholder 3">
            <a:extLst>
              <a:ext uri="{FF2B5EF4-FFF2-40B4-BE49-F238E27FC236}">
                <a16:creationId xmlns:a16="http://schemas.microsoft.com/office/drawing/2014/main" id="{B8A5A9D8-0857-49E1-B878-26AC4FC57036}"/>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3148742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E9CCE-E5F0-4295-80EA-354872F28D2D}"/>
              </a:ext>
            </a:extLst>
          </p:cNvPr>
          <p:cNvSpPr>
            <a:spLocks noGrp="1"/>
          </p:cNvSpPr>
          <p:nvPr>
            <p:ph type="title"/>
          </p:nvPr>
        </p:nvSpPr>
        <p:spPr/>
        <p:txBody>
          <a:bodyPr/>
          <a:lstStyle/>
          <a:p>
            <a:r>
              <a:rPr lang="en-US"/>
              <a:t>Facebook Total Engagements | Samsung KSA</a:t>
            </a:r>
          </a:p>
        </p:txBody>
      </p:sp>
      <p:graphicFrame>
        <p:nvGraphicFramePr>
          <p:cNvPr id="6" name="Chart Placeholder 5">
            <a:extLst>
              <a:ext uri="{FF2B5EF4-FFF2-40B4-BE49-F238E27FC236}">
                <a16:creationId xmlns:a16="http://schemas.microsoft.com/office/drawing/2014/main" id="{DDA25E52-8A39-4451-8B77-6D9763400B1F}"/>
              </a:ext>
            </a:extLst>
          </p:cNvPr>
          <p:cNvGraphicFramePr>
            <a:graphicFrameLocks noGrp="1"/>
          </p:cNvGraphicFramePr>
          <p:nvPr>
            <p:ph type="chart" sz="quarter" idx="13"/>
            <p:extLst>
              <p:ext uri="{D42A27DB-BD31-4B8C-83A1-F6EECF244321}">
                <p14:modId xmlns:p14="http://schemas.microsoft.com/office/powerpoint/2010/main" val="3072466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37F850-FC6C-4D39-A88A-8386E2D2C752}"/>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1C8DDCD7-AC20-4201-AF38-5B46E93F1D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3701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E48FA-EBCF-4813-AA4D-63E9B082183C}"/>
              </a:ext>
            </a:extLst>
          </p:cNvPr>
          <p:cNvSpPr>
            <a:spLocks noGrp="1"/>
          </p:cNvSpPr>
          <p:nvPr>
            <p:ph type="title"/>
          </p:nvPr>
        </p:nvSpPr>
        <p:spPr/>
        <p:txBody>
          <a:bodyPr/>
          <a:lstStyle/>
          <a:p>
            <a:r>
              <a:rPr lang="en-US"/>
              <a:t>Facebook Engagement Rate By Post Type | Samsung KSA</a:t>
            </a:r>
          </a:p>
        </p:txBody>
      </p:sp>
      <p:graphicFrame>
        <p:nvGraphicFramePr>
          <p:cNvPr id="6" name="Chart Placeholder 5">
            <a:extLst>
              <a:ext uri="{FF2B5EF4-FFF2-40B4-BE49-F238E27FC236}">
                <a16:creationId xmlns:a16="http://schemas.microsoft.com/office/drawing/2014/main" id="{E813B292-B88E-4172-B6FD-E5BC7D96669A}"/>
              </a:ext>
            </a:extLst>
          </p:cNvPr>
          <p:cNvGraphicFramePr>
            <a:graphicFrameLocks noGrp="1"/>
          </p:cNvGraphicFramePr>
          <p:nvPr>
            <p:ph type="chart" sz="quarter" idx="13"/>
            <p:extLst>
              <p:ext uri="{D42A27DB-BD31-4B8C-83A1-F6EECF244321}">
                <p14:modId xmlns:p14="http://schemas.microsoft.com/office/powerpoint/2010/main" val="447568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ED8ECC-6081-4359-B7ED-B19A09E19DD6}"/>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24CB1DDA-E2D3-4428-81F8-52271758EC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3706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FFF49-2FC8-4D42-A607-D5A486732CC1}"/>
              </a:ext>
            </a:extLst>
          </p:cNvPr>
          <p:cNvSpPr>
            <a:spLocks noGrp="1"/>
          </p:cNvSpPr>
          <p:nvPr>
            <p:ph type="title"/>
          </p:nvPr>
        </p:nvSpPr>
        <p:spPr/>
        <p:txBody>
          <a:bodyPr/>
          <a:lstStyle/>
          <a:p>
            <a:r>
              <a:rPr lang="en-US"/>
              <a:t>Facebook Own Posts Table | Samsung KSA - 1 of 26</a:t>
            </a:r>
          </a:p>
        </p:txBody>
      </p:sp>
      <p:graphicFrame>
        <p:nvGraphicFramePr>
          <p:cNvPr id="5" name="Table Placeholder 4">
            <a:extLst>
              <a:ext uri="{FF2B5EF4-FFF2-40B4-BE49-F238E27FC236}">
                <a16:creationId xmlns:a16="http://schemas.microsoft.com/office/drawing/2014/main" id="{C5104071-2EA1-4B64-8FE0-CAF7CDE081F6}"/>
              </a:ext>
            </a:extLst>
          </p:cNvPr>
          <p:cNvGraphicFramePr>
            <a:graphicFrameLocks noGrp="1"/>
          </p:cNvGraphicFramePr>
          <p:nvPr>
            <p:ph type="tbl" sz="quarter" idx="13"/>
            <p:extLst>
              <p:ext uri="{D42A27DB-BD31-4B8C-83A1-F6EECF244321}">
                <p14:modId xmlns:p14="http://schemas.microsoft.com/office/powerpoint/2010/main" val="3082681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1244804"/>
                    </a:ext>
                  </a:extLst>
                </a:gridCol>
                <a:gridCol w="822960">
                  <a:extLst>
                    <a:ext uri="{9D8B030D-6E8A-4147-A177-3AD203B41FA5}">
                      <a16:colId xmlns:a16="http://schemas.microsoft.com/office/drawing/2014/main" val="1601444881"/>
                    </a:ext>
                  </a:extLst>
                </a:gridCol>
                <a:gridCol w="329184">
                  <a:extLst>
                    <a:ext uri="{9D8B030D-6E8A-4147-A177-3AD203B41FA5}">
                      <a16:colId xmlns:a16="http://schemas.microsoft.com/office/drawing/2014/main" val="2468825902"/>
                    </a:ext>
                  </a:extLst>
                </a:gridCol>
                <a:gridCol w="208280">
                  <a:extLst>
                    <a:ext uri="{9D8B030D-6E8A-4147-A177-3AD203B41FA5}">
                      <a16:colId xmlns:a16="http://schemas.microsoft.com/office/drawing/2014/main" val="3386739024"/>
                    </a:ext>
                  </a:extLst>
                </a:gridCol>
                <a:gridCol w="208280">
                  <a:extLst>
                    <a:ext uri="{9D8B030D-6E8A-4147-A177-3AD203B41FA5}">
                      <a16:colId xmlns:a16="http://schemas.microsoft.com/office/drawing/2014/main" val="2336545304"/>
                    </a:ext>
                  </a:extLst>
                </a:gridCol>
                <a:gridCol w="208280">
                  <a:extLst>
                    <a:ext uri="{9D8B030D-6E8A-4147-A177-3AD203B41FA5}">
                      <a16:colId xmlns:a16="http://schemas.microsoft.com/office/drawing/2014/main" val="2881377922"/>
                    </a:ext>
                  </a:extLst>
                </a:gridCol>
                <a:gridCol w="208280">
                  <a:extLst>
                    <a:ext uri="{9D8B030D-6E8A-4147-A177-3AD203B41FA5}">
                      <a16:colId xmlns:a16="http://schemas.microsoft.com/office/drawing/2014/main" val="648080355"/>
                    </a:ext>
                  </a:extLst>
                </a:gridCol>
                <a:gridCol w="208280">
                  <a:extLst>
                    <a:ext uri="{9D8B030D-6E8A-4147-A177-3AD203B41FA5}">
                      <a16:colId xmlns:a16="http://schemas.microsoft.com/office/drawing/2014/main" val="2767671197"/>
                    </a:ext>
                  </a:extLst>
                </a:gridCol>
                <a:gridCol w="208280">
                  <a:extLst>
                    <a:ext uri="{9D8B030D-6E8A-4147-A177-3AD203B41FA5}">
                      <a16:colId xmlns:a16="http://schemas.microsoft.com/office/drawing/2014/main" val="4246100575"/>
                    </a:ext>
                  </a:extLst>
                </a:gridCol>
                <a:gridCol w="208280">
                  <a:extLst>
                    <a:ext uri="{9D8B030D-6E8A-4147-A177-3AD203B41FA5}">
                      <a16:colId xmlns:a16="http://schemas.microsoft.com/office/drawing/2014/main" val="221047176"/>
                    </a:ext>
                  </a:extLst>
                </a:gridCol>
                <a:gridCol w="208280">
                  <a:extLst>
                    <a:ext uri="{9D8B030D-6E8A-4147-A177-3AD203B41FA5}">
                      <a16:colId xmlns:a16="http://schemas.microsoft.com/office/drawing/2014/main" val="558988610"/>
                    </a:ext>
                  </a:extLst>
                </a:gridCol>
                <a:gridCol w="208280">
                  <a:extLst>
                    <a:ext uri="{9D8B030D-6E8A-4147-A177-3AD203B41FA5}">
                      <a16:colId xmlns:a16="http://schemas.microsoft.com/office/drawing/2014/main" val="2450529937"/>
                    </a:ext>
                  </a:extLst>
                </a:gridCol>
                <a:gridCol w="208280">
                  <a:extLst>
                    <a:ext uri="{9D8B030D-6E8A-4147-A177-3AD203B41FA5}">
                      <a16:colId xmlns:a16="http://schemas.microsoft.com/office/drawing/2014/main" val="3834959576"/>
                    </a:ext>
                  </a:extLst>
                </a:gridCol>
                <a:gridCol w="208280">
                  <a:extLst>
                    <a:ext uri="{9D8B030D-6E8A-4147-A177-3AD203B41FA5}">
                      <a16:colId xmlns:a16="http://schemas.microsoft.com/office/drawing/2014/main" val="3932104679"/>
                    </a:ext>
                  </a:extLst>
                </a:gridCol>
                <a:gridCol w="208280">
                  <a:extLst>
                    <a:ext uri="{9D8B030D-6E8A-4147-A177-3AD203B41FA5}">
                      <a16:colId xmlns:a16="http://schemas.microsoft.com/office/drawing/2014/main" val="1321905182"/>
                    </a:ext>
                  </a:extLst>
                </a:gridCol>
                <a:gridCol w="208280">
                  <a:extLst>
                    <a:ext uri="{9D8B030D-6E8A-4147-A177-3AD203B41FA5}">
                      <a16:colId xmlns:a16="http://schemas.microsoft.com/office/drawing/2014/main" val="1657830002"/>
                    </a:ext>
                  </a:extLst>
                </a:gridCol>
                <a:gridCol w="208280">
                  <a:extLst>
                    <a:ext uri="{9D8B030D-6E8A-4147-A177-3AD203B41FA5}">
                      <a16:colId xmlns:a16="http://schemas.microsoft.com/office/drawing/2014/main" val="3724194199"/>
                    </a:ext>
                  </a:extLst>
                </a:gridCol>
                <a:gridCol w="208280">
                  <a:extLst>
                    <a:ext uri="{9D8B030D-6E8A-4147-A177-3AD203B41FA5}">
                      <a16:colId xmlns:a16="http://schemas.microsoft.com/office/drawing/2014/main" val="2051421763"/>
                    </a:ext>
                  </a:extLst>
                </a:gridCol>
                <a:gridCol w="208280">
                  <a:extLst>
                    <a:ext uri="{9D8B030D-6E8A-4147-A177-3AD203B41FA5}">
                      <a16:colId xmlns:a16="http://schemas.microsoft.com/office/drawing/2014/main" val="1622864280"/>
                    </a:ext>
                  </a:extLst>
                </a:gridCol>
                <a:gridCol w="208280">
                  <a:extLst>
                    <a:ext uri="{9D8B030D-6E8A-4147-A177-3AD203B41FA5}">
                      <a16:colId xmlns:a16="http://schemas.microsoft.com/office/drawing/2014/main" val="1761726876"/>
                    </a:ext>
                  </a:extLst>
                </a:gridCol>
                <a:gridCol w="208280">
                  <a:extLst>
                    <a:ext uri="{9D8B030D-6E8A-4147-A177-3AD203B41FA5}">
                      <a16:colId xmlns:a16="http://schemas.microsoft.com/office/drawing/2014/main" val="998058166"/>
                    </a:ext>
                  </a:extLst>
                </a:gridCol>
                <a:gridCol w="208280">
                  <a:extLst>
                    <a:ext uri="{9D8B030D-6E8A-4147-A177-3AD203B41FA5}">
                      <a16:colId xmlns:a16="http://schemas.microsoft.com/office/drawing/2014/main" val="2555811946"/>
                    </a:ext>
                  </a:extLst>
                </a:gridCol>
                <a:gridCol w="208280">
                  <a:extLst>
                    <a:ext uri="{9D8B030D-6E8A-4147-A177-3AD203B41FA5}">
                      <a16:colId xmlns:a16="http://schemas.microsoft.com/office/drawing/2014/main" val="3452306124"/>
                    </a:ext>
                  </a:extLst>
                </a:gridCol>
                <a:gridCol w="208280">
                  <a:extLst>
                    <a:ext uri="{9D8B030D-6E8A-4147-A177-3AD203B41FA5}">
                      <a16:colId xmlns:a16="http://schemas.microsoft.com/office/drawing/2014/main" val="1925276705"/>
                    </a:ext>
                  </a:extLst>
                </a:gridCol>
                <a:gridCol w="208280">
                  <a:extLst>
                    <a:ext uri="{9D8B030D-6E8A-4147-A177-3AD203B41FA5}">
                      <a16:colId xmlns:a16="http://schemas.microsoft.com/office/drawing/2014/main" val="3051475407"/>
                    </a:ext>
                  </a:extLst>
                </a:gridCol>
                <a:gridCol w="208280">
                  <a:extLst>
                    <a:ext uri="{9D8B030D-6E8A-4147-A177-3AD203B41FA5}">
                      <a16:colId xmlns:a16="http://schemas.microsoft.com/office/drawing/2014/main" val="2387490620"/>
                    </a:ext>
                  </a:extLst>
                </a:gridCol>
                <a:gridCol w="208280">
                  <a:extLst>
                    <a:ext uri="{9D8B030D-6E8A-4147-A177-3AD203B41FA5}">
                      <a16:colId xmlns:a16="http://schemas.microsoft.com/office/drawing/2014/main" val="173000278"/>
                    </a:ext>
                  </a:extLst>
                </a:gridCol>
                <a:gridCol w="208280">
                  <a:extLst>
                    <a:ext uri="{9D8B030D-6E8A-4147-A177-3AD203B41FA5}">
                      <a16:colId xmlns:a16="http://schemas.microsoft.com/office/drawing/2014/main" val="3904190913"/>
                    </a:ext>
                  </a:extLst>
                </a:gridCol>
                <a:gridCol w="208280">
                  <a:extLst>
                    <a:ext uri="{9D8B030D-6E8A-4147-A177-3AD203B41FA5}">
                      <a16:colId xmlns:a16="http://schemas.microsoft.com/office/drawing/2014/main" val="2540044389"/>
                    </a:ext>
                  </a:extLst>
                </a:gridCol>
                <a:gridCol w="208280">
                  <a:extLst>
                    <a:ext uri="{9D8B030D-6E8A-4147-A177-3AD203B41FA5}">
                      <a16:colId xmlns:a16="http://schemas.microsoft.com/office/drawing/2014/main" val="4006643994"/>
                    </a:ext>
                  </a:extLst>
                </a:gridCol>
                <a:gridCol w="208280">
                  <a:extLst>
                    <a:ext uri="{9D8B030D-6E8A-4147-A177-3AD203B41FA5}">
                      <a16:colId xmlns:a16="http://schemas.microsoft.com/office/drawing/2014/main" val="2834370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51636258"/>
                  </a:ext>
                </a:extLst>
              </a:tr>
            </a:tbl>
          </a:graphicData>
        </a:graphic>
      </p:graphicFrame>
      <p:sp>
        <p:nvSpPr>
          <p:cNvPr id="4" name="Text Placeholder 3">
            <a:extLst>
              <a:ext uri="{FF2B5EF4-FFF2-40B4-BE49-F238E27FC236}">
                <a16:creationId xmlns:a16="http://schemas.microsoft.com/office/drawing/2014/main" id="{2259120B-45B6-40F7-B8B1-E51527DA6215}"/>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3528795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E662F-E90E-40D3-A7C0-A0C798C3CC1A}"/>
              </a:ext>
            </a:extLst>
          </p:cNvPr>
          <p:cNvSpPr>
            <a:spLocks noGrp="1"/>
          </p:cNvSpPr>
          <p:nvPr>
            <p:ph type="title"/>
          </p:nvPr>
        </p:nvSpPr>
        <p:spPr/>
        <p:txBody>
          <a:bodyPr/>
          <a:lstStyle/>
          <a:p>
            <a:r>
              <a:rPr lang="en-US"/>
              <a:t>Facebook Own Posts Table | Samsung KSA - 2 of 26</a:t>
            </a:r>
          </a:p>
        </p:txBody>
      </p:sp>
      <p:graphicFrame>
        <p:nvGraphicFramePr>
          <p:cNvPr id="5" name="Table Placeholder 4">
            <a:extLst>
              <a:ext uri="{FF2B5EF4-FFF2-40B4-BE49-F238E27FC236}">
                <a16:creationId xmlns:a16="http://schemas.microsoft.com/office/drawing/2014/main" id="{CA35BD66-CA44-431F-9FF2-D889D65EFB15}"/>
              </a:ext>
            </a:extLst>
          </p:cNvPr>
          <p:cNvGraphicFramePr>
            <a:graphicFrameLocks noGrp="1"/>
          </p:cNvGraphicFramePr>
          <p:nvPr>
            <p:ph type="tbl" sz="quarter" idx="13"/>
            <p:extLst>
              <p:ext uri="{D42A27DB-BD31-4B8C-83A1-F6EECF244321}">
                <p14:modId xmlns:p14="http://schemas.microsoft.com/office/powerpoint/2010/main" val="932525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91161807"/>
                    </a:ext>
                  </a:extLst>
                </a:gridCol>
                <a:gridCol w="822960">
                  <a:extLst>
                    <a:ext uri="{9D8B030D-6E8A-4147-A177-3AD203B41FA5}">
                      <a16:colId xmlns:a16="http://schemas.microsoft.com/office/drawing/2014/main" val="4059428257"/>
                    </a:ext>
                  </a:extLst>
                </a:gridCol>
                <a:gridCol w="329184">
                  <a:extLst>
                    <a:ext uri="{9D8B030D-6E8A-4147-A177-3AD203B41FA5}">
                      <a16:colId xmlns:a16="http://schemas.microsoft.com/office/drawing/2014/main" val="4122090906"/>
                    </a:ext>
                  </a:extLst>
                </a:gridCol>
                <a:gridCol w="208280">
                  <a:extLst>
                    <a:ext uri="{9D8B030D-6E8A-4147-A177-3AD203B41FA5}">
                      <a16:colId xmlns:a16="http://schemas.microsoft.com/office/drawing/2014/main" val="2851985013"/>
                    </a:ext>
                  </a:extLst>
                </a:gridCol>
                <a:gridCol w="208280">
                  <a:extLst>
                    <a:ext uri="{9D8B030D-6E8A-4147-A177-3AD203B41FA5}">
                      <a16:colId xmlns:a16="http://schemas.microsoft.com/office/drawing/2014/main" val="1243255870"/>
                    </a:ext>
                  </a:extLst>
                </a:gridCol>
                <a:gridCol w="208280">
                  <a:extLst>
                    <a:ext uri="{9D8B030D-6E8A-4147-A177-3AD203B41FA5}">
                      <a16:colId xmlns:a16="http://schemas.microsoft.com/office/drawing/2014/main" val="899909004"/>
                    </a:ext>
                  </a:extLst>
                </a:gridCol>
                <a:gridCol w="208280">
                  <a:extLst>
                    <a:ext uri="{9D8B030D-6E8A-4147-A177-3AD203B41FA5}">
                      <a16:colId xmlns:a16="http://schemas.microsoft.com/office/drawing/2014/main" val="1508456557"/>
                    </a:ext>
                  </a:extLst>
                </a:gridCol>
                <a:gridCol w="208280">
                  <a:extLst>
                    <a:ext uri="{9D8B030D-6E8A-4147-A177-3AD203B41FA5}">
                      <a16:colId xmlns:a16="http://schemas.microsoft.com/office/drawing/2014/main" val="2824099794"/>
                    </a:ext>
                  </a:extLst>
                </a:gridCol>
                <a:gridCol w="208280">
                  <a:extLst>
                    <a:ext uri="{9D8B030D-6E8A-4147-A177-3AD203B41FA5}">
                      <a16:colId xmlns:a16="http://schemas.microsoft.com/office/drawing/2014/main" val="2538590041"/>
                    </a:ext>
                  </a:extLst>
                </a:gridCol>
                <a:gridCol w="208280">
                  <a:extLst>
                    <a:ext uri="{9D8B030D-6E8A-4147-A177-3AD203B41FA5}">
                      <a16:colId xmlns:a16="http://schemas.microsoft.com/office/drawing/2014/main" val="3460353040"/>
                    </a:ext>
                  </a:extLst>
                </a:gridCol>
                <a:gridCol w="208280">
                  <a:extLst>
                    <a:ext uri="{9D8B030D-6E8A-4147-A177-3AD203B41FA5}">
                      <a16:colId xmlns:a16="http://schemas.microsoft.com/office/drawing/2014/main" val="562992661"/>
                    </a:ext>
                  </a:extLst>
                </a:gridCol>
                <a:gridCol w="208280">
                  <a:extLst>
                    <a:ext uri="{9D8B030D-6E8A-4147-A177-3AD203B41FA5}">
                      <a16:colId xmlns:a16="http://schemas.microsoft.com/office/drawing/2014/main" val="216299031"/>
                    </a:ext>
                  </a:extLst>
                </a:gridCol>
                <a:gridCol w="208280">
                  <a:extLst>
                    <a:ext uri="{9D8B030D-6E8A-4147-A177-3AD203B41FA5}">
                      <a16:colId xmlns:a16="http://schemas.microsoft.com/office/drawing/2014/main" val="1691492703"/>
                    </a:ext>
                  </a:extLst>
                </a:gridCol>
                <a:gridCol w="208280">
                  <a:extLst>
                    <a:ext uri="{9D8B030D-6E8A-4147-A177-3AD203B41FA5}">
                      <a16:colId xmlns:a16="http://schemas.microsoft.com/office/drawing/2014/main" val="2413126708"/>
                    </a:ext>
                  </a:extLst>
                </a:gridCol>
                <a:gridCol w="208280">
                  <a:extLst>
                    <a:ext uri="{9D8B030D-6E8A-4147-A177-3AD203B41FA5}">
                      <a16:colId xmlns:a16="http://schemas.microsoft.com/office/drawing/2014/main" val="593243554"/>
                    </a:ext>
                  </a:extLst>
                </a:gridCol>
                <a:gridCol w="208280">
                  <a:extLst>
                    <a:ext uri="{9D8B030D-6E8A-4147-A177-3AD203B41FA5}">
                      <a16:colId xmlns:a16="http://schemas.microsoft.com/office/drawing/2014/main" val="2158445351"/>
                    </a:ext>
                  </a:extLst>
                </a:gridCol>
                <a:gridCol w="208280">
                  <a:extLst>
                    <a:ext uri="{9D8B030D-6E8A-4147-A177-3AD203B41FA5}">
                      <a16:colId xmlns:a16="http://schemas.microsoft.com/office/drawing/2014/main" val="140696638"/>
                    </a:ext>
                  </a:extLst>
                </a:gridCol>
                <a:gridCol w="208280">
                  <a:extLst>
                    <a:ext uri="{9D8B030D-6E8A-4147-A177-3AD203B41FA5}">
                      <a16:colId xmlns:a16="http://schemas.microsoft.com/office/drawing/2014/main" val="3702591225"/>
                    </a:ext>
                  </a:extLst>
                </a:gridCol>
                <a:gridCol w="208280">
                  <a:extLst>
                    <a:ext uri="{9D8B030D-6E8A-4147-A177-3AD203B41FA5}">
                      <a16:colId xmlns:a16="http://schemas.microsoft.com/office/drawing/2014/main" val="3805911313"/>
                    </a:ext>
                  </a:extLst>
                </a:gridCol>
                <a:gridCol w="208280">
                  <a:extLst>
                    <a:ext uri="{9D8B030D-6E8A-4147-A177-3AD203B41FA5}">
                      <a16:colId xmlns:a16="http://schemas.microsoft.com/office/drawing/2014/main" val="4087200001"/>
                    </a:ext>
                  </a:extLst>
                </a:gridCol>
                <a:gridCol w="208280">
                  <a:extLst>
                    <a:ext uri="{9D8B030D-6E8A-4147-A177-3AD203B41FA5}">
                      <a16:colId xmlns:a16="http://schemas.microsoft.com/office/drawing/2014/main" val="1706662422"/>
                    </a:ext>
                  </a:extLst>
                </a:gridCol>
                <a:gridCol w="208280">
                  <a:extLst>
                    <a:ext uri="{9D8B030D-6E8A-4147-A177-3AD203B41FA5}">
                      <a16:colId xmlns:a16="http://schemas.microsoft.com/office/drawing/2014/main" val="427004640"/>
                    </a:ext>
                  </a:extLst>
                </a:gridCol>
                <a:gridCol w="208280">
                  <a:extLst>
                    <a:ext uri="{9D8B030D-6E8A-4147-A177-3AD203B41FA5}">
                      <a16:colId xmlns:a16="http://schemas.microsoft.com/office/drawing/2014/main" val="2155499808"/>
                    </a:ext>
                  </a:extLst>
                </a:gridCol>
                <a:gridCol w="208280">
                  <a:extLst>
                    <a:ext uri="{9D8B030D-6E8A-4147-A177-3AD203B41FA5}">
                      <a16:colId xmlns:a16="http://schemas.microsoft.com/office/drawing/2014/main" val="2184458492"/>
                    </a:ext>
                  </a:extLst>
                </a:gridCol>
                <a:gridCol w="208280">
                  <a:extLst>
                    <a:ext uri="{9D8B030D-6E8A-4147-A177-3AD203B41FA5}">
                      <a16:colId xmlns:a16="http://schemas.microsoft.com/office/drawing/2014/main" val="839678555"/>
                    </a:ext>
                  </a:extLst>
                </a:gridCol>
                <a:gridCol w="208280">
                  <a:extLst>
                    <a:ext uri="{9D8B030D-6E8A-4147-A177-3AD203B41FA5}">
                      <a16:colId xmlns:a16="http://schemas.microsoft.com/office/drawing/2014/main" val="227131157"/>
                    </a:ext>
                  </a:extLst>
                </a:gridCol>
                <a:gridCol w="208280">
                  <a:extLst>
                    <a:ext uri="{9D8B030D-6E8A-4147-A177-3AD203B41FA5}">
                      <a16:colId xmlns:a16="http://schemas.microsoft.com/office/drawing/2014/main" val="2679302220"/>
                    </a:ext>
                  </a:extLst>
                </a:gridCol>
                <a:gridCol w="208280">
                  <a:extLst>
                    <a:ext uri="{9D8B030D-6E8A-4147-A177-3AD203B41FA5}">
                      <a16:colId xmlns:a16="http://schemas.microsoft.com/office/drawing/2014/main" val="2435858898"/>
                    </a:ext>
                  </a:extLst>
                </a:gridCol>
                <a:gridCol w="208280">
                  <a:extLst>
                    <a:ext uri="{9D8B030D-6E8A-4147-A177-3AD203B41FA5}">
                      <a16:colId xmlns:a16="http://schemas.microsoft.com/office/drawing/2014/main" val="3107866273"/>
                    </a:ext>
                  </a:extLst>
                </a:gridCol>
                <a:gridCol w="208280">
                  <a:extLst>
                    <a:ext uri="{9D8B030D-6E8A-4147-A177-3AD203B41FA5}">
                      <a16:colId xmlns:a16="http://schemas.microsoft.com/office/drawing/2014/main" val="1950540461"/>
                    </a:ext>
                  </a:extLst>
                </a:gridCol>
                <a:gridCol w="208280">
                  <a:extLst>
                    <a:ext uri="{9D8B030D-6E8A-4147-A177-3AD203B41FA5}">
                      <a16:colId xmlns:a16="http://schemas.microsoft.com/office/drawing/2014/main" val="2905025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3856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- 2020-04-21 08:18:16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https://scontent-atl3-1.xx.fbcdn.net/v/t1.0-9/s720x720/94491302_3077153488982399_6957693221036097536_o.jpg?_nc_cat=100&amp;_nc_sid=dd9801&amp;_nc_ohc=dn0TCcFUHCYAX9p4aGs&amp;_nc_ht=scontent-atl3-1.xx&amp;_nc_tp=7&amp;oh=0078bb41ff4397616c9562928b82d11c&amp;oe=5EC3531D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04/21/2020 14:21:36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937748"/>
                  </a:ext>
                </a:extLst>
              </a:tr>
            </a:tbl>
          </a:graphicData>
        </a:graphic>
      </p:graphicFrame>
      <p:sp>
        <p:nvSpPr>
          <p:cNvPr id="4" name="Text Placeholder 3">
            <a:extLst>
              <a:ext uri="{FF2B5EF4-FFF2-40B4-BE49-F238E27FC236}">
                <a16:creationId xmlns:a16="http://schemas.microsoft.com/office/drawing/2014/main" id="{4FF3BE65-B228-47A5-8683-E55AF4F25A31}"/>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4098000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20BE8-3766-4901-BF52-5C87CFBDBDBB}"/>
              </a:ext>
            </a:extLst>
          </p:cNvPr>
          <p:cNvSpPr>
            <a:spLocks noGrp="1"/>
          </p:cNvSpPr>
          <p:nvPr>
            <p:ph type="title"/>
          </p:nvPr>
        </p:nvSpPr>
        <p:spPr/>
        <p:txBody>
          <a:bodyPr/>
          <a:lstStyle/>
          <a:p>
            <a:r>
              <a:rPr lang="en-US"/>
              <a:t>Facebook Own Posts Table | Samsung KSA - 3 of 26</a:t>
            </a:r>
          </a:p>
        </p:txBody>
      </p:sp>
      <p:graphicFrame>
        <p:nvGraphicFramePr>
          <p:cNvPr id="5" name="Table Placeholder 4">
            <a:extLst>
              <a:ext uri="{FF2B5EF4-FFF2-40B4-BE49-F238E27FC236}">
                <a16:creationId xmlns:a16="http://schemas.microsoft.com/office/drawing/2014/main" id="{6CE63118-BF72-408A-8CC5-2493D81EBD55}"/>
              </a:ext>
            </a:extLst>
          </p:cNvPr>
          <p:cNvGraphicFramePr>
            <a:graphicFrameLocks noGrp="1"/>
          </p:cNvGraphicFramePr>
          <p:nvPr>
            <p:ph type="tbl" sz="quarter" idx="13"/>
            <p:extLst>
              <p:ext uri="{D42A27DB-BD31-4B8C-83A1-F6EECF244321}">
                <p14:modId xmlns:p14="http://schemas.microsoft.com/office/powerpoint/2010/main" val="158618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19966182"/>
                    </a:ext>
                  </a:extLst>
                </a:gridCol>
                <a:gridCol w="822960">
                  <a:extLst>
                    <a:ext uri="{9D8B030D-6E8A-4147-A177-3AD203B41FA5}">
                      <a16:colId xmlns:a16="http://schemas.microsoft.com/office/drawing/2014/main" val="1206852705"/>
                    </a:ext>
                  </a:extLst>
                </a:gridCol>
                <a:gridCol w="329184">
                  <a:extLst>
                    <a:ext uri="{9D8B030D-6E8A-4147-A177-3AD203B41FA5}">
                      <a16:colId xmlns:a16="http://schemas.microsoft.com/office/drawing/2014/main" val="2075328968"/>
                    </a:ext>
                  </a:extLst>
                </a:gridCol>
                <a:gridCol w="208280">
                  <a:extLst>
                    <a:ext uri="{9D8B030D-6E8A-4147-A177-3AD203B41FA5}">
                      <a16:colId xmlns:a16="http://schemas.microsoft.com/office/drawing/2014/main" val="917099263"/>
                    </a:ext>
                  </a:extLst>
                </a:gridCol>
                <a:gridCol w="208280">
                  <a:extLst>
                    <a:ext uri="{9D8B030D-6E8A-4147-A177-3AD203B41FA5}">
                      <a16:colId xmlns:a16="http://schemas.microsoft.com/office/drawing/2014/main" val="1593903414"/>
                    </a:ext>
                  </a:extLst>
                </a:gridCol>
                <a:gridCol w="208280">
                  <a:extLst>
                    <a:ext uri="{9D8B030D-6E8A-4147-A177-3AD203B41FA5}">
                      <a16:colId xmlns:a16="http://schemas.microsoft.com/office/drawing/2014/main" val="1829223985"/>
                    </a:ext>
                  </a:extLst>
                </a:gridCol>
                <a:gridCol w="208280">
                  <a:extLst>
                    <a:ext uri="{9D8B030D-6E8A-4147-A177-3AD203B41FA5}">
                      <a16:colId xmlns:a16="http://schemas.microsoft.com/office/drawing/2014/main" val="1123051126"/>
                    </a:ext>
                  </a:extLst>
                </a:gridCol>
                <a:gridCol w="208280">
                  <a:extLst>
                    <a:ext uri="{9D8B030D-6E8A-4147-A177-3AD203B41FA5}">
                      <a16:colId xmlns:a16="http://schemas.microsoft.com/office/drawing/2014/main" val="704158987"/>
                    </a:ext>
                  </a:extLst>
                </a:gridCol>
                <a:gridCol w="208280">
                  <a:extLst>
                    <a:ext uri="{9D8B030D-6E8A-4147-A177-3AD203B41FA5}">
                      <a16:colId xmlns:a16="http://schemas.microsoft.com/office/drawing/2014/main" val="2622314764"/>
                    </a:ext>
                  </a:extLst>
                </a:gridCol>
                <a:gridCol w="208280">
                  <a:extLst>
                    <a:ext uri="{9D8B030D-6E8A-4147-A177-3AD203B41FA5}">
                      <a16:colId xmlns:a16="http://schemas.microsoft.com/office/drawing/2014/main" val="62724455"/>
                    </a:ext>
                  </a:extLst>
                </a:gridCol>
                <a:gridCol w="208280">
                  <a:extLst>
                    <a:ext uri="{9D8B030D-6E8A-4147-A177-3AD203B41FA5}">
                      <a16:colId xmlns:a16="http://schemas.microsoft.com/office/drawing/2014/main" val="567011295"/>
                    </a:ext>
                  </a:extLst>
                </a:gridCol>
                <a:gridCol w="208280">
                  <a:extLst>
                    <a:ext uri="{9D8B030D-6E8A-4147-A177-3AD203B41FA5}">
                      <a16:colId xmlns:a16="http://schemas.microsoft.com/office/drawing/2014/main" val="747517230"/>
                    </a:ext>
                  </a:extLst>
                </a:gridCol>
                <a:gridCol w="208280">
                  <a:extLst>
                    <a:ext uri="{9D8B030D-6E8A-4147-A177-3AD203B41FA5}">
                      <a16:colId xmlns:a16="http://schemas.microsoft.com/office/drawing/2014/main" val="4107171231"/>
                    </a:ext>
                  </a:extLst>
                </a:gridCol>
                <a:gridCol w="208280">
                  <a:extLst>
                    <a:ext uri="{9D8B030D-6E8A-4147-A177-3AD203B41FA5}">
                      <a16:colId xmlns:a16="http://schemas.microsoft.com/office/drawing/2014/main" val="3488011162"/>
                    </a:ext>
                  </a:extLst>
                </a:gridCol>
                <a:gridCol w="208280">
                  <a:extLst>
                    <a:ext uri="{9D8B030D-6E8A-4147-A177-3AD203B41FA5}">
                      <a16:colId xmlns:a16="http://schemas.microsoft.com/office/drawing/2014/main" val="4193846648"/>
                    </a:ext>
                  </a:extLst>
                </a:gridCol>
                <a:gridCol w="208280">
                  <a:extLst>
                    <a:ext uri="{9D8B030D-6E8A-4147-A177-3AD203B41FA5}">
                      <a16:colId xmlns:a16="http://schemas.microsoft.com/office/drawing/2014/main" val="4110937990"/>
                    </a:ext>
                  </a:extLst>
                </a:gridCol>
                <a:gridCol w="208280">
                  <a:extLst>
                    <a:ext uri="{9D8B030D-6E8A-4147-A177-3AD203B41FA5}">
                      <a16:colId xmlns:a16="http://schemas.microsoft.com/office/drawing/2014/main" val="825569077"/>
                    </a:ext>
                  </a:extLst>
                </a:gridCol>
                <a:gridCol w="208280">
                  <a:extLst>
                    <a:ext uri="{9D8B030D-6E8A-4147-A177-3AD203B41FA5}">
                      <a16:colId xmlns:a16="http://schemas.microsoft.com/office/drawing/2014/main" val="387889408"/>
                    </a:ext>
                  </a:extLst>
                </a:gridCol>
                <a:gridCol w="208280">
                  <a:extLst>
                    <a:ext uri="{9D8B030D-6E8A-4147-A177-3AD203B41FA5}">
                      <a16:colId xmlns:a16="http://schemas.microsoft.com/office/drawing/2014/main" val="3792311966"/>
                    </a:ext>
                  </a:extLst>
                </a:gridCol>
                <a:gridCol w="208280">
                  <a:extLst>
                    <a:ext uri="{9D8B030D-6E8A-4147-A177-3AD203B41FA5}">
                      <a16:colId xmlns:a16="http://schemas.microsoft.com/office/drawing/2014/main" val="3720159865"/>
                    </a:ext>
                  </a:extLst>
                </a:gridCol>
                <a:gridCol w="208280">
                  <a:extLst>
                    <a:ext uri="{9D8B030D-6E8A-4147-A177-3AD203B41FA5}">
                      <a16:colId xmlns:a16="http://schemas.microsoft.com/office/drawing/2014/main" val="1227953870"/>
                    </a:ext>
                  </a:extLst>
                </a:gridCol>
                <a:gridCol w="208280">
                  <a:extLst>
                    <a:ext uri="{9D8B030D-6E8A-4147-A177-3AD203B41FA5}">
                      <a16:colId xmlns:a16="http://schemas.microsoft.com/office/drawing/2014/main" val="2690160593"/>
                    </a:ext>
                  </a:extLst>
                </a:gridCol>
                <a:gridCol w="208280">
                  <a:extLst>
                    <a:ext uri="{9D8B030D-6E8A-4147-A177-3AD203B41FA5}">
                      <a16:colId xmlns:a16="http://schemas.microsoft.com/office/drawing/2014/main" val="4292235026"/>
                    </a:ext>
                  </a:extLst>
                </a:gridCol>
                <a:gridCol w="208280">
                  <a:extLst>
                    <a:ext uri="{9D8B030D-6E8A-4147-A177-3AD203B41FA5}">
                      <a16:colId xmlns:a16="http://schemas.microsoft.com/office/drawing/2014/main" val="3058196946"/>
                    </a:ext>
                  </a:extLst>
                </a:gridCol>
                <a:gridCol w="208280">
                  <a:extLst>
                    <a:ext uri="{9D8B030D-6E8A-4147-A177-3AD203B41FA5}">
                      <a16:colId xmlns:a16="http://schemas.microsoft.com/office/drawing/2014/main" val="1063752247"/>
                    </a:ext>
                  </a:extLst>
                </a:gridCol>
                <a:gridCol w="208280">
                  <a:extLst>
                    <a:ext uri="{9D8B030D-6E8A-4147-A177-3AD203B41FA5}">
                      <a16:colId xmlns:a16="http://schemas.microsoft.com/office/drawing/2014/main" val="1728819963"/>
                    </a:ext>
                  </a:extLst>
                </a:gridCol>
                <a:gridCol w="208280">
                  <a:extLst>
                    <a:ext uri="{9D8B030D-6E8A-4147-A177-3AD203B41FA5}">
                      <a16:colId xmlns:a16="http://schemas.microsoft.com/office/drawing/2014/main" val="3486357585"/>
                    </a:ext>
                  </a:extLst>
                </a:gridCol>
                <a:gridCol w="208280">
                  <a:extLst>
                    <a:ext uri="{9D8B030D-6E8A-4147-A177-3AD203B41FA5}">
                      <a16:colId xmlns:a16="http://schemas.microsoft.com/office/drawing/2014/main" val="1794263608"/>
                    </a:ext>
                  </a:extLst>
                </a:gridCol>
                <a:gridCol w="208280">
                  <a:extLst>
                    <a:ext uri="{9D8B030D-6E8A-4147-A177-3AD203B41FA5}">
                      <a16:colId xmlns:a16="http://schemas.microsoft.com/office/drawing/2014/main" val="3431775798"/>
                    </a:ext>
                  </a:extLst>
                </a:gridCol>
                <a:gridCol w="208280">
                  <a:extLst>
                    <a:ext uri="{9D8B030D-6E8A-4147-A177-3AD203B41FA5}">
                      <a16:colId xmlns:a16="http://schemas.microsoft.com/office/drawing/2014/main" val="617657854"/>
                    </a:ext>
                  </a:extLst>
                </a:gridCol>
                <a:gridCol w="208280">
                  <a:extLst>
                    <a:ext uri="{9D8B030D-6E8A-4147-A177-3AD203B41FA5}">
                      <a16:colId xmlns:a16="http://schemas.microsoft.com/office/drawing/2014/main" val="1150610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1887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- 2020-04-20 15:56:21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دع طفلك يستمتع ويتواصل مع العالم بسعادة عبر </a:t>
                      </a:r>
                      <a:r>
                        <a:rPr kumimoji="0" lang="en-US" sz="1000" b="0" i="0" u="none" strike="noStrike" kern="1200" cap="none" spc="0" normalizeH="0" baseline="0" noProof="0">
                          <a:ln>
                            <a:noFill/>
                          </a:ln>
                          <a:solidFill>
                            <a:prstClr val="black"/>
                          </a:solidFill>
                          <a:effectLst/>
                          <a:uLnTx/>
                          <a:uFillTx/>
                          <a:latin typeface="+mn-lt"/>
                          <a:ea typeface="+mn-ea"/>
                          <a:cs typeface="+mn-cs"/>
                        </a:rPr>
                        <a:t>Samsung Kids،
 </a:t>
                      </a:r>
                      <a:r>
                        <a:rPr kumimoji="0" lang="ar-AE" sz="1000" b="0" i="0" u="none" strike="noStrike" kern="1200" cap="none" spc="0" normalizeH="0" baseline="0" noProof="0">
                          <a:ln>
                            <a:noFill/>
                          </a:ln>
                          <a:solidFill>
                            <a:prstClr val="black"/>
                          </a:solidFill>
                          <a:effectLst/>
                          <a:uLnTx/>
                          <a:uFillTx/>
                          <a:latin typeface="+mn-lt"/>
                          <a:ea typeface="+mn-ea"/>
                          <a:cs typeface="+mn-cs"/>
                        </a:rPr>
                        <a:t>من خلال الأنشطة المناسبة للعائلة المتعلقة بالترفيه والتشجيع على التعلم والتطور والإزدهار بشكل آمن.
لمعرفة المزيد: </a:t>
                      </a:r>
                      <a:r>
                        <a:rPr kumimoji="0" lang="en-US" sz="1000" b="0" i="0" u="none" strike="noStrike" kern="1200" cap="none" spc="0" normalizeH="0" baseline="0" noProof="0">
                          <a:ln>
                            <a:noFill/>
                          </a:ln>
                          <a:solidFill>
                            <a:prstClr val="black"/>
                          </a:solidFill>
                          <a:effectLst/>
                          <a:uLnTx/>
                          <a:uFillTx/>
                          <a:latin typeface="+mn-lt"/>
                          <a:ea typeface="+mn-ea"/>
                          <a:cs typeface="+mn-cs"/>
                        </a:rPr>
                        <a:t>https://bit.ly/2VmOwdN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https://scontent-iad3-1.xx.fbcdn.net/v/t1.0-9/p720x720/93367004_3075448829152865_4737537150134779904_o.jpg?_nc_cat=104&amp;_nc_sid=8024bb&amp;_nc_ohc=S_tFXm5ZhbcAX9z4c21&amp;_nc_ht=scontent-iad3-1.xx&amp;_nc_tp=6&amp;oh=5807f8a0cbe00a7544928f5a2e227a5d&amp;oe=5EC72DB7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42036507"/>
                  </a:ext>
                </a:extLst>
              </a:tr>
            </a:tbl>
          </a:graphicData>
        </a:graphic>
      </p:graphicFrame>
      <p:sp>
        <p:nvSpPr>
          <p:cNvPr id="4" name="Text Placeholder 3">
            <a:extLst>
              <a:ext uri="{FF2B5EF4-FFF2-40B4-BE49-F238E27FC236}">
                <a16:creationId xmlns:a16="http://schemas.microsoft.com/office/drawing/2014/main" id="{62EE4A4C-7199-4920-A65E-9A0DF5129F08}"/>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3189632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3BC14-FBBD-464F-9C8E-B8AF6685E7DD}"/>
              </a:ext>
            </a:extLst>
          </p:cNvPr>
          <p:cNvSpPr>
            <a:spLocks noGrp="1"/>
          </p:cNvSpPr>
          <p:nvPr>
            <p:ph type="title"/>
          </p:nvPr>
        </p:nvSpPr>
        <p:spPr/>
        <p:txBody>
          <a:bodyPr/>
          <a:lstStyle/>
          <a:p>
            <a:r>
              <a:rPr lang="en-US"/>
              <a:t>Facebook Own Posts Table | Samsung KSA - 4 of 26</a:t>
            </a:r>
          </a:p>
        </p:txBody>
      </p:sp>
      <p:graphicFrame>
        <p:nvGraphicFramePr>
          <p:cNvPr id="5" name="Table Placeholder 4">
            <a:extLst>
              <a:ext uri="{FF2B5EF4-FFF2-40B4-BE49-F238E27FC236}">
                <a16:creationId xmlns:a16="http://schemas.microsoft.com/office/drawing/2014/main" id="{98BB24AC-B0D2-464D-A8B0-0FAC7F140BD8}"/>
              </a:ext>
            </a:extLst>
          </p:cNvPr>
          <p:cNvGraphicFramePr>
            <a:graphicFrameLocks noGrp="1"/>
          </p:cNvGraphicFramePr>
          <p:nvPr>
            <p:ph type="tbl" sz="quarter" idx="13"/>
            <p:extLst>
              <p:ext uri="{D42A27DB-BD31-4B8C-83A1-F6EECF244321}">
                <p14:modId xmlns:p14="http://schemas.microsoft.com/office/powerpoint/2010/main" val="980384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22286149"/>
                    </a:ext>
                  </a:extLst>
                </a:gridCol>
                <a:gridCol w="822960">
                  <a:extLst>
                    <a:ext uri="{9D8B030D-6E8A-4147-A177-3AD203B41FA5}">
                      <a16:colId xmlns:a16="http://schemas.microsoft.com/office/drawing/2014/main" val="2810926399"/>
                    </a:ext>
                  </a:extLst>
                </a:gridCol>
                <a:gridCol w="329184">
                  <a:extLst>
                    <a:ext uri="{9D8B030D-6E8A-4147-A177-3AD203B41FA5}">
                      <a16:colId xmlns:a16="http://schemas.microsoft.com/office/drawing/2014/main" val="1176302040"/>
                    </a:ext>
                  </a:extLst>
                </a:gridCol>
                <a:gridCol w="208280">
                  <a:extLst>
                    <a:ext uri="{9D8B030D-6E8A-4147-A177-3AD203B41FA5}">
                      <a16:colId xmlns:a16="http://schemas.microsoft.com/office/drawing/2014/main" val="1346051071"/>
                    </a:ext>
                  </a:extLst>
                </a:gridCol>
                <a:gridCol w="208280">
                  <a:extLst>
                    <a:ext uri="{9D8B030D-6E8A-4147-A177-3AD203B41FA5}">
                      <a16:colId xmlns:a16="http://schemas.microsoft.com/office/drawing/2014/main" val="538570076"/>
                    </a:ext>
                  </a:extLst>
                </a:gridCol>
                <a:gridCol w="208280">
                  <a:extLst>
                    <a:ext uri="{9D8B030D-6E8A-4147-A177-3AD203B41FA5}">
                      <a16:colId xmlns:a16="http://schemas.microsoft.com/office/drawing/2014/main" val="680716040"/>
                    </a:ext>
                  </a:extLst>
                </a:gridCol>
                <a:gridCol w="208280">
                  <a:extLst>
                    <a:ext uri="{9D8B030D-6E8A-4147-A177-3AD203B41FA5}">
                      <a16:colId xmlns:a16="http://schemas.microsoft.com/office/drawing/2014/main" val="4237310748"/>
                    </a:ext>
                  </a:extLst>
                </a:gridCol>
                <a:gridCol w="208280">
                  <a:extLst>
                    <a:ext uri="{9D8B030D-6E8A-4147-A177-3AD203B41FA5}">
                      <a16:colId xmlns:a16="http://schemas.microsoft.com/office/drawing/2014/main" val="2696647671"/>
                    </a:ext>
                  </a:extLst>
                </a:gridCol>
                <a:gridCol w="208280">
                  <a:extLst>
                    <a:ext uri="{9D8B030D-6E8A-4147-A177-3AD203B41FA5}">
                      <a16:colId xmlns:a16="http://schemas.microsoft.com/office/drawing/2014/main" val="267805584"/>
                    </a:ext>
                  </a:extLst>
                </a:gridCol>
                <a:gridCol w="208280">
                  <a:extLst>
                    <a:ext uri="{9D8B030D-6E8A-4147-A177-3AD203B41FA5}">
                      <a16:colId xmlns:a16="http://schemas.microsoft.com/office/drawing/2014/main" val="2450224412"/>
                    </a:ext>
                  </a:extLst>
                </a:gridCol>
                <a:gridCol w="208280">
                  <a:extLst>
                    <a:ext uri="{9D8B030D-6E8A-4147-A177-3AD203B41FA5}">
                      <a16:colId xmlns:a16="http://schemas.microsoft.com/office/drawing/2014/main" val="905232616"/>
                    </a:ext>
                  </a:extLst>
                </a:gridCol>
                <a:gridCol w="208280">
                  <a:extLst>
                    <a:ext uri="{9D8B030D-6E8A-4147-A177-3AD203B41FA5}">
                      <a16:colId xmlns:a16="http://schemas.microsoft.com/office/drawing/2014/main" val="2399645874"/>
                    </a:ext>
                  </a:extLst>
                </a:gridCol>
                <a:gridCol w="208280">
                  <a:extLst>
                    <a:ext uri="{9D8B030D-6E8A-4147-A177-3AD203B41FA5}">
                      <a16:colId xmlns:a16="http://schemas.microsoft.com/office/drawing/2014/main" val="898455145"/>
                    </a:ext>
                  </a:extLst>
                </a:gridCol>
                <a:gridCol w="208280">
                  <a:extLst>
                    <a:ext uri="{9D8B030D-6E8A-4147-A177-3AD203B41FA5}">
                      <a16:colId xmlns:a16="http://schemas.microsoft.com/office/drawing/2014/main" val="1027302756"/>
                    </a:ext>
                  </a:extLst>
                </a:gridCol>
                <a:gridCol w="208280">
                  <a:extLst>
                    <a:ext uri="{9D8B030D-6E8A-4147-A177-3AD203B41FA5}">
                      <a16:colId xmlns:a16="http://schemas.microsoft.com/office/drawing/2014/main" val="3397698876"/>
                    </a:ext>
                  </a:extLst>
                </a:gridCol>
                <a:gridCol w="208280">
                  <a:extLst>
                    <a:ext uri="{9D8B030D-6E8A-4147-A177-3AD203B41FA5}">
                      <a16:colId xmlns:a16="http://schemas.microsoft.com/office/drawing/2014/main" val="1631063319"/>
                    </a:ext>
                  </a:extLst>
                </a:gridCol>
                <a:gridCol w="208280">
                  <a:extLst>
                    <a:ext uri="{9D8B030D-6E8A-4147-A177-3AD203B41FA5}">
                      <a16:colId xmlns:a16="http://schemas.microsoft.com/office/drawing/2014/main" val="4269661229"/>
                    </a:ext>
                  </a:extLst>
                </a:gridCol>
                <a:gridCol w="208280">
                  <a:extLst>
                    <a:ext uri="{9D8B030D-6E8A-4147-A177-3AD203B41FA5}">
                      <a16:colId xmlns:a16="http://schemas.microsoft.com/office/drawing/2014/main" val="859681765"/>
                    </a:ext>
                  </a:extLst>
                </a:gridCol>
                <a:gridCol w="208280">
                  <a:extLst>
                    <a:ext uri="{9D8B030D-6E8A-4147-A177-3AD203B41FA5}">
                      <a16:colId xmlns:a16="http://schemas.microsoft.com/office/drawing/2014/main" val="2037053388"/>
                    </a:ext>
                  </a:extLst>
                </a:gridCol>
                <a:gridCol w="208280">
                  <a:extLst>
                    <a:ext uri="{9D8B030D-6E8A-4147-A177-3AD203B41FA5}">
                      <a16:colId xmlns:a16="http://schemas.microsoft.com/office/drawing/2014/main" val="1456245393"/>
                    </a:ext>
                  </a:extLst>
                </a:gridCol>
                <a:gridCol w="208280">
                  <a:extLst>
                    <a:ext uri="{9D8B030D-6E8A-4147-A177-3AD203B41FA5}">
                      <a16:colId xmlns:a16="http://schemas.microsoft.com/office/drawing/2014/main" val="3915702588"/>
                    </a:ext>
                  </a:extLst>
                </a:gridCol>
                <a:gridCol w="208280">
                  <a:extLst>
                    <a:ext uri="{9D8B030D-6E8A-4147-A177-3AD203B41FA5}">
                      <a16:colId xmlns:a16="http://schemas.microsoft.com/office/drawing/2014/main" val="1072669394"/>
                    </a:ext>
                  </a:extLst>
                </a:gridCol>
                <a:gridCol w="208280">
                  <a:extLst>
                    <a:ext uri="{9D8B030D-6E8A-4147-A177-3AD203B41FA5}">
                      <a16:colId xmlns:a16="http://schemas.microsoft.com/office/drawing/2014/main" val="922452746"/>
                    </a:ext>
                  </a:extLst>
                </a:gridCol>
                <a:gridCol w="208280">
                  <a:extLst>
                    <a:ext uri="{9D8B030D-6E8A-4147-A177-3AD203B41FA5}">
                      <a16:colId xmlns:a16="http://schemas.microsoft.com/office/drawing/2014/main" val="4052955871"/>
                    </a:ext>
                  </a:extLst>
                </a:gridCol>
                <a:gridCol w="208280">
                  <a:extLst>
                    <a:ext uri="{9D8B030D-6E8A-4147-A177-3AD203B41FA5}">
                      <a16:colId xmlns:a16="http://schemas.microsoft.com/office/drawing/2014/main" val="3002929232"/>
                    </a:ext>
                  </a:extLst>
                </a:gridCol>
                <a:gridCol w="208280">
                  <a:extLst>
                    <a:ext uri="{9D8B030D-6E8A-4147-A177-3AD203B41FA5}">
                      <a16:colId xmlns:a16="http://schemas.microsoft.com/office/drawing/2014/main" val="2633400631"/>
                    </a:ext>
                  </a:extLst>
                </a:gridCol>
                <a:gridCol w="208280">
                  <a:extLst>
                    <a:ext uri="{9D8B030D-6E8A-4147-A177-3AD203B41FA5}">
                      <a16:colId xmlns:a16="http://schemas.microsoft.com/office/drawing/2014/main" val="2021172328"/>
                    </a:ext>
                  </a:extLst>
                </a:gridCol>
                <a:gridCol w="208280">
                  <a:extLst>
                    <a:ext uri="{9D8B030D-6E8A-4147-A177-3AD203B41FA5}">
                      <a16:colId xmlns:a16="http://schemas.microsoft.com/office/drawing/2014/main" val="3018195300"/>
                    </a:ext>
                  </a:extLst>
                </a:gridCol>
                <a:gridCol w="208280">
                  <a:extLst>
                    <a:ext uri="{9D8B030D-6E8A-4147-A177-3AD203B41FA5}">
                      <a16:colId xmlns:a16="http://schemas.microsoft.com/office/drawing/2014/main" val="109657199"/>
                    </a:ext>
                  </a:extLst>
                </a:gridCol>
                <a:gridCol w="208280">
                  <a:extLst>
                    <a:ext uri="{9D8B030D-6E8A-4147-A177-3AD203B41FA5}">
                      <a16:colId xmlns:a16="http://schemas.microsoft.com/office/drawing/2014/main" val="2081332330"/>
                    </a:ext>
                  </a:extLst>
                </a:gridCol>
                <a:gridCol w="208280">
                  <a:extLst>
                    <a:ext uri="{9D8B030D-6E8A-4147-A177-3AD203B41FA5}">
                      <a16:colId xmlns:a16="http://schemas.microsoft.com/office/drawing/2014/main" val="2510375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19333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- 2020-04-16 10:30:00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سننظفه تنظيف متكامل مجاناً! لحجز موعداً لإصلاح هاتفك، يرجى الإتصال على 8002474357. لمزيد من التفاصيل حول الشروط والاحكام يرجى زيارة الموقع الالكتروني
</a:t>
                      </a:r>
                      <a:r>
                        <a:rPr kumimoji="0" lang="en-US" sz="1000" b="0" i="0" u="none" strike="noStrike" kern="1200" cap="none" spc="0" normalizeH="0" baseline="0" noProof="0">
                          <a:ln>
                            <a:noFill/>
                          </a:ln>
                          <a:solidFill>
                            <a:prstClr val="black"/>
                          </a:solidFill>
                          <a:effectLst/>
                          <a:uLnTx/>
                          <a:uFillTx/>
                          <a:latin typeface="+mn-lt"/>
                          <a:ea typeface="+mn-ea"/>
                          <a:cs typeface="+mn-cs"/>
                        </a:rPr>
                        <a:t>https://bit.ly/2RLE0uu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https://scontent-iad3-1.xx.fbcdn.net/v/t1.0-9/p720x720/93305514_3065022746862140_8341363286729555968_o.jpg?_nc_cat=103&amp;_nc_sid=8024bb&amp;_nc_ohc=OT9HrdM2YEoAX-0FyTb&amp;_nc_ht=scontent-iad3-1.xx&amp;_nc_tp=6&amp;oh=eb525ed128c0aa876c2af68cdaefdf43&amp;oe=5EC5FD1C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1510331"/>
                  </a:ext>
                </a:extLst>
              </a:tr>
            </a:tbl>
          </a:graphicData>
        </a:graphic>
      </p:graphicFrame>
      <p:sp>
        <p:nvSpPr>
          <p:cNvPr id="4" name="Text Placeholder 3">
            <a:extLst>
              <a:ext uri="{FF2B5EF4-FFF2-40B4-BE49-F238E27FC236}">
                <a16:creationId xmlns:a16="http://schemas.microsoft.com/office/drawing/2014/main" id="{C3258739-B7EB-4D97-BF5C-895562F63289}"/>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4172029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605F6-31DD-45FE-B3C6-1DBDFA928E90}"/>
              </a:ext>
            </a:extLst>
          </p:cNvPr>
          <p:cNvSpPr>
            <a:spLocks noGrp="1"/>
          </p:cNvSpPr>
          <p:nvPr>
            <p:ph type="title"/>
          </p:nvPr>
        </p:nvSpPr>
        <p:spPr/>
        <p:txBody>
          <a:bodyPr/>
          <a:lstStyle/>
          <a:p>
            <a:r>
              <a:rPr lang="en-US"/>
              <a:t>Facebook Own Posts Table | Samsung KSA - 5 of 26</a:t>
            </a:r>
          </a:p>
        </p:txBody>
      </p:sp>
      <p:graphicFrame>
        <p:nvGraphicFramePr>
          <p:cNvPr id="5" name="Table Placeholder 4">
            <a:extLst>
              <a:ext uri="{FF2B5EF4-FFF2-40B4-BE49-F238E27FC236}">
                <a16:creationId xmlns:a16="http://schemas.microsoft.com/office/drawing/2014/main" id="{7B217706-D262-4274-8037-345D10B982D5}"/>
              </a:ext>
            </a:extLst>
          </p:cNvPr>
          <p:cNvGraphicFramePr>
            <a:graphicFrameLocks noGrp="1"/>
          </p:cNvGraphicFramePr>
          <p:nvPr>
            <p:ph type="tbl" sz="quarter" idx="13"/>
            <p:extLst>
              <p:ext uri="{D42A27DB-BD31-4B8C-83A1-F6EECF244321}">
                <p14:modId xmlns:p14="http://schemas.microsoft.com/office/powerpoint/2010/main" val="1690142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6106046"/>
                    </a:ext>
                  </a:extLst>
                </a:gridCol>
                <a:gridCol w="822960">
                  <a:extLst>
                    <a:ext uri="{9D8B030D-6E8A-4147-A177-3AD203B41FA5}">
                      <a16:colId xmlns:a16="http://schemas.microsoft.com/office/drawing/2014/main" val="2679037436"/>
                    </a:ext>
                  </a:extLst>
                </a:gridCol>
                <a:gridCol w="329184">
                  <a:extLst>
                    <a:ext uri="{9D8B030D-6E8A-4147-A177-3AD203B41FA5}">
                      <a16:colId xmlns:a16="http://schemas.microsoft.com/office/drawing/2014/main" val="3796543115"/>
                    </a:ext>
                  </a:extLst>
                </a:gridCol>
                <a:gridCol w="208280">
                  <a:extLst>
                    <a:ext uri="{9D8B030D-6E8A-4147-A177-3AD203B41FA5}">
                      <a16:colId xmlns:a16="http://schemas.microsoft.com/office/drawing/2014/main" val="5153313"/>
                    </a:ext>
                  </a:extLst>
                </a:gridCol>
                <a:gridCol w="208280">
                  <a:extLst>
                    <a:ext uri="{9D8B030D-6E8A-4147-A177-3AD203B41FA5}">
                      <a16:colId xmlns:a16="http://schemas.microsoft.com/office/drawing/2014/main" val="3604655854"/>
                    </a:ext>
                  </a:extLst>
                </a:gridCol>
                <a:gridCol w="208280">
                  <a:extLst>
                    <a:ext uri="{9D8B030D-6E8A-4147-A177-3AD203B41FA5}">
                      <a16:colId xmlns:a16="http://schemas.microsoft.com/office/drawing/2014/main" val="2039750037"/>
                    </a:ext>
                  </a:extLst>
                </a:gridCol>
                <a:gridCol w="208280">
                  <a:extLst>
                    <a:ext uri="{9D8B030D-6E8A-4147-A177-3AD203B41FA5}">
                      <a16:colId xmlns:a16="http://schemas.microsoft.com/office/drawing/2014/main" val="3497767936"/>
                    </a:ext>
                  </a:extLst>
                </a:gridCol>
                <a:gridCol w="208280">
                  <a:extLst>
                    <a:ext uri="{9D8B030D-6E8A-4147-A177-3AD203B41FA5}">
                      <a16:colId xmlns:a16="http://schemas.microsoft.com/office/drawing/2014/main" val="720992650"/>
                    </a:ext>
                  </a:extLst>
                </a:gridCol>
                <a:gridCol w="208280">
                  <a:extLst>
                    <a:ext uri="{9D8B030D-6E8A-4147-A177-3AD203B41FA5}">
                      <a16:colId xmlns:a16="http://schemas.microsoft.com/office/drawing/2014/main" val="2507973861"/>
                    </a:ext>
                  </a:extLst>
                </a:gridCol>
                <a:gridCol w="208280">
                  <a:extLst>
                    <a:ext uri="{9D8B030D-6E8A-4147-A177-3AD203B41FA5}">
                      <a16:colId xmlns:a16="http://schemas.microsoft.com/office/drawing/2014/main" val="4194430667"/>
                    </a:ext>
                  </a:extLst>
                </a:gridCol>
                <a:gridCol w="208280">
                  <a:extLst>
                    <a:ext uri="{9D8B030D-6E8A-4147-A177-3AD203B41FA5}">
                      <a16:colId xmlns:a16="http://schemas.microsoft.com/office/drawing/2014/main" val="3331113233"/>
                    </a:ext>
                  </a:extLst>
                </a:gridCol>
                <a:gridCol w="208280">
                  <a:extLst>
                    <a:ext uri="{9D8B030D-6E8A-4147-A177-3AD203B41FA5}">
                      <a16:colId xmlns:a16="http://schemas.microsoft.com/office/drawing/2014/main" val="2371434894"/>
                    </a:ext>
                  </a:extLst>
                </a:gridCol>
                <a:gridCol w="208280">
                  <a:extLst>
                    <a:ext uri="{9D8B030D-6E8A-4147-A177-3AD203B41FA5}">
                      <a16:colId xmlns:a16="http://schemas.microsoft.com/office/drawing/2014/main" val="2860505892"/>
                    </a:ext>
                  </a:extLst>
                </a:gridCol>
                <a:gridCol w="208280">
                  <a:extLst>
                    <a:ext uri="{9D8B030D-6E8A-4147-A177-3AD203B41FA5}">
                      <a16:colId xmlns:a16="http://schemas.microsoft.com/office/drawing/2014/main" val="3389423228"/>
                    </a:ext>
                  </a:extLst>
                </a:gridCol>
                <a:gridCol w="208280">
                  <a:extLst>
                    <a:ext uri="{9D8B030D-6E8A-4147-A177-3AD203B41FA5}">
                      <a16:colId xmlns:a16="http://schemas.microsoft.com/office/drawing/2014/main" val="1744435347"/>
                    </a:ext>
                  </a:extLst>
                </a:gridCol>
                <a:gridCol w="208280">
                  <a:extLst>
                    <a:ext uri="{9D8B030D-6E8A-4147-A177-3AD203B41FA5}">
                      <a16:colId xmlns:a16="http://schemas.microsoft.com/office/drawing/2014/main" val="2269455205"/>
                    </a:ext>
                  </a:extLst>
                </a:gridCol>
                <a:gridCol w="208280">
                  <a:extLst>
                    <a:ext uri="{9D8B030D-6E8A-4147-A177-3AD203B41FA5}">
                      <a16:colId xmlns:a16="http://schemas.microsoft.com/office/drawing/2014/main" val="3879723108"/>
                    </a:ext>
                  </a:extLst>
                </a:gridCol>
                <a:gridCol w="208280">
                  <a:extLst>
                    <a:ext uri="{9D8B030D-6E8A-4147-A177-3AD203B41FA5}">
                      <a16:colId xmlns:a16="http://schemas.microsoft.com/office/drawing/2014/main" val="2185249862"/>
                    </a:ext>
                  </a:extLst>
                </a:gridCol>
                <a:gridCol w="208280">
                  <a:extLst>
                    <a:ext uri="{9D8B030D-6E8A-4147-A177-3AD203B41FA5}">
                      <a16:colId xmlns:a16="http://schemas.microsoft.com/office/drawing/2014/main" val="3323808838"/>
                    </a:ext>
                  </a:extLst>
                </a:gridCol>
                <a:gridCol w="208280">
                  <a:extLst>
                    <a:ext uri="{9D8B030D-6E8A-4147-A177-3AD203B41FA5}">
                      <a16:colId xmlns:a16="http://schemas.microsoft.com/office/drawing/2014/main" val="1820322353"/>
                    </a:ext>
                  </a:extLst>
                </a:gridCol>
                <a:gridCol w="208280">
                  <a:extLst>
                    <a:ext uri="{9D8B030D-6E8A-4147-A177-3AD203B41FA5}">
                      <a16:colId xmlns:a16="http://schemas.microsoft.com/office/drawing/2014/main" val="2275204536"/>
                    </a:ext>
                  </a:extLst>
                </a:gridCol>
                <a:gridCol w="208280">
                  <a:extLst>
                    <a:ext uri="{9D8B030D-6E8A-4147-A177-3AD203B41FA5}">
                      <a16:colId xmlns:a16="http://schemas.microsoft.com/office/drawing/2014/main" val="3061223941"/>
                    </a:ext>
                  </a:extLst>
                </a:gridCol>
                <a:gridCol w="208280">
                  <a:extLst>
                    <a:ext uri="{9D8B030D-6E8A-4147-A177-3AD203B41FA5}">
                      <a16:colId xmlns:a16="http://schemas.microsoft.com/office/drawing/2014/main" val="1574324225"/>
                    </a:ext>
                  </a:extLst>
                </a:gridCol>
                <a:gridCol w="208280">
                  <a:extLst>
                    <a:ext uri="{9D8B030D-6E8A-4147-A177-3AD203B41FA5}">
                      <a16:colId xmlns:a16="http://schemas.microsoft.com/office/drawing/2014/main" val="2435681128"/>
                    </a:ext>
                  </a:extLst>
                </a:gridCol>
                <a:gridCol w="208280">
                  <a:extLst>
                    <a:ext uri="{9D8B030D-6E8A-4147-A177-3AD203B41FA5}">
                      <a16:colId xmlns:a16="http://schemas.microsoft.com/office/drawing/2014/main" val="1001271785"/>
                    </a:ext>
                  </a:extLst>
                </a:gridCol>
                <a:gridCol w="208280">
                  <a:extLst>
                    <a:ext uri="{9D8B030D-6E8A-4147-A177-3AD203B41FA5}">
                      <a16:colId xmlns:a16="http://schemas.microsoft.com/office/drawing/2014/main" val="1101906095"/>
                    </a:ext>
                  </a:extLst>
                </a:gridCol>
                <a:gridCol w="208280">
                  <a:extLst>
                    <a:ext uri="{9D8B030D-6E8A-4147-A177-3AD203B41FA5}">
                      <a16:colId xmlns:a16="http://schemas.microsoft.com/office/drawing/2014/main" val="741929884"/>
                    </a:ext>
                  </a:extLst>
                </a:gridCol>
                <a:gridCol w="208280">
                  <a:extLst>
                    <a:ext uri="{9D8B030D-6E8A-4147-A177-3AD203B41FA5}">
                      <a16:colId xmlns:a16="http://schemas.microsoft.com/office/drawing/2014/main" val="2507709226"/>
                    </a:ext>
                  </a:extLst>
                </a:gridCol>
                <a:gridCol w="208280">
                  <a:extLst>
                    <a:ext uri="{9D8B030D-6E8A-4147-A177-3AD203B41FA5}">
                      <a16:colId xmlns:a16="http://schemas.microsoft.com/office/drawing/2014/main" val="1742139089"/>
                    </a:ext>
                  </a:extLst>
                </a:gridCol>
                <a:gridCol w="208280">
                  <a:extLst>
                    <a:ext uri="{9D8B030D-6E8A-4147-A177-3AD203B41FA5}">
                      <a16:colId xmlns:a16="http://schemas.microsoft.com/office/drawing/2014/main" val="358066796"/>
                    </a:ext>
                  </a:extLst>
                </a:gridCol>
                <a:gridCol w="208280">
                  <a:extLst>
                    <a:ext uri="{9D8B030D-6E8A-4147-A177-3AD203B41FA5}">
                      <a16:colId xmlns:a16="http://schemas.microsoft.com/office/drawing/2014/main" val="127547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36747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- 2020-04-15 07:36:45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تجبرنا الظروف على الابتعاد الآن
لكننا لن نجعل المسافات 
تمنعنا من العيش معاً
تباعدواً، ابقوا معاً
سنتجاوز هذه المرحلة معاً
لمعرفة المزيد: </a:t>
                      </a:r>
                      <a:r>
                        <a:rPr kumimoji="0" lang="en-US" sz="1000" b="0" i="0" u="none" strike="noStrike" kern="1200" cap="none" spc="0" normalizeH="0" baseline="0" noProof="0">
                          <a:ln>
                            <a:noFill/>
                          </a:ln>
                          <a:solidFill>
                            <a:prstClr val="black"/>
                          </a:solidFill>
                          <a:effectLst/>
                          <a:uLnTx/>
                          <a:uFillTx/>
                          <a:latin typeface="+mn-lt"/>
                          <a:ea typeface="+mn-ea"/>
                          <a:cs typeface="+mn-cs"/>
                        </a:rPr>
                        <a:t>https://bit.ly/3emF9lV
#StayApartStayTogether #GetThroughThisTogether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https://scontent-iad3-1.xx.fbcdn.net/v/t15.5256-10/83932522_218110402754312_2429183887155396608_n.jpg?_nc_cat=108&amp;_nc_sid=ad6a45&amp;_nc_ohc=xJoa5W7Rc_MAX8W_R4R&amp;_nc_ht=scontent-iad3-1.xx&amp;oh=84be02bc6495fb1d122c5177aa4862dd&amp;oe=5EC6502E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80615766"/>
                  </a:ext>
                </a:extLst>
              </a:tr>
            </a:tbl>
          </a:graphicData>
        </a:graphic>
      </p:graphicFrame>
      <p:sp>
        <p:nvSpPr>
          <p:cNvPr id="4" name="Text Placeholder 3">
            <a:extLst>
              <a:ext uri="{FF2B5EF4-FFF2-40B4-BE49-F238E27FC236}">
                <a16:creationId xmlns:a16="http://schemas.microsoft.com/office/drawing/2014/main" id="{50FD201E-DD2D-4D31-A241-95C7E718F388}"/>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4077254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1CDB3-9218-4923-9D65-96D83CA881DF}"/>
              </a:ext>
            </a:extLst>
          </p:cNvPr>
          <p:cNvSpPr>
            <a:spLocks noGrp="1"/>
          </p:cNvSpPr>
          <p:nvPr>
            <p:ph type="title"/>
          </p:nvPr>
        </p:nvSpPr>
        <p:spPr/>
        <p:txBody>
          <a:bodyPr/>
          <a:lstStyle/>
          <a:p>
            <a:r>
              <a:rPr lang="en-US"/>
              <a:t>Facebook Own Posts Table | Samsung KSA - 6 of 26</a:t>
            </a:r>
          </a:p>
        </p:txBody>
      </p:sp>
      <p:graphicFrame>
        <p:nvGraphicFramePr>
          <p:cNvPr id="5" name="Table Placeholder 4">
            <a:extLst>
              <a:ext uri="{FF2B5EF4-FFF2-40B4-BE49-F238E27FC236}">
                <a16:creationId xmlns:a16="http://schemas.microsoft.com/office/drawing/2014/main" id="{7EB1548F-2A60-49B4-9030-103EB4197065}"/>
              </a:ext>
            </a:extLst>
          </p:cNvPr>
          <p:cNvGraphicFramePr>
            <a:graphicFrameLocks noGrp="1"/>
          </p:cNvGraphicFramePr>
          <p:nvPr>
            <p:ph type="tbl" sz="quarter" idx="13"/>
            <p:extLst>
              <p:ext uri="{D42A27DB-BD31-4B8C-83A1-F6EECF244321}">
                <p14:modId xmlns:p14="http://schemas.microsoft.com/office/powerpoint/2010/main" val="1571636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35402678"/>
                    </a:ext>
                  </a:extLst>
                </a:gridCol>
                <a:gridCol w="822960">
                  <a:extLst>
                    <a:ext uri="{9D8B030D-6E8A-4147-A177-3AD203B41FA5}">
                      <a16:colId xmlns:a16="http://schemas.microsoft.com/office/drawing/2014/main" val="2421640846"/>
                    </a:ext>
                  </a:extLst>
                </a:gridCol>
                <a:gridCol w="329184">
                  <a:extLst>
                    <a:ext uri="{9D8B030D-6E8A-4147-A177-3AD203B41FA5}">
                      <a16:colId xmlns:a16="http://schemas.microsoft.com/office/drawing/2014/main" val="3082605027"/>
                    </a:ext>
                  </a:extLst>
                </a:gridCol>
                <a:gridCol w="208280">
                  <a:extLst>
                    <a:ext uri="{9D8B030D-6E8A-4147-A177-3AD203B41FA5}">
                      <a16:colId xmlns:a16="http://schemas.microsoft.com/office/drawing/2014/main" val="3192507753"/>
                    </a:ext>
                  </a:extLst>
                </a:gridCol>
                <a:gridCol w="208280">
                  <a:extLst>
                    <a:ext uri="{9D8B030D-6E8A-4147-A177-3AD203B41FA5}">
                      <a16:colId xmlns:a16="http://schemas.microsoft.com/office/drawing/2014/main" val="463757197"/>
                    </a:ext>
                  </a:extLst>
                </a:gridCol>
                <a:gridCol w="208280">
                  <a:extLst>
                    <a:ext uri="{9D8B030D-6E8A-4147-A177-3AD203B41FA5}">
                      <a16:colId xmlns:a16="http://schemas.microsoft.com/office/drawing/2014/main" val="600955294"/>
                    </a:ext>
                  </a:extLst>
                </a:gridCol>
                <a:gridCol w="208280">
                  <a:extLst>
                    <a:ext uri="{9D8B030D-6E8A-4147-A177-3AD203B41FA5}">
                      <a16:colId xmlns:a16="http://schemas.microsoft.com/office/drawing/2014/main" val="794117175"/>
                    </a:ext>
                  </a:extLst>
                </a:gridCol>
                <a:gridCol w="208280">
                  <a:extLst>
                    <a:ext uri="{9D8B030D-6E8A-4147-A177-3AD203B41FA5}">
                      <a16:colId xmlns:a16="http://schemas.microsoft.com/office/drawing/2014/main" val="2963748923"/>
                    </a:ext>
                  </a:extLst>
                </a:gridCol>
                <a:gridCol w="208280">
                  <a:extLst>
                    <a:ext uri="{9D8B030D-6E8A-4147-A177-3AD203B41FA5}">
                      <a16:colId xmlns:a16="http://schemas.microsoft.com/office/drawing/2014/main" val="2689420510"/>
                    </a:ext>
                  </a:extLst>
                </a:gridCol>
                <a:gridCol w="208280">
                  <a:extLst>
                    <a:ext uri="{9D8B030D-6E8A-4147-A177-3AD203B41FA5}">
                      <a16:colId xmlns:a16="http://schemas.microsoft.com/office/drawing/2014/main" val="3287343062"/>
                    </a:ext>
                  </a:extLst>
                </a:gridCol>
                <a:gridCol w="208280">
                  <a:extLst>
                    <a:ext uri="{9D8B030D-6E8A-4147-A177-3AD203B41FA5}">
                      <a16:colId xmlns:a16="http://schemas.microsoft.com/office/drawing/2014/main" val="962760272"/>
                    </a:ext>
                  </a:extLst>
                </a:gridCol>
                <a:gridCol w="208280">
                  <a:extLst>
                    <a:ext uri="{9D8B030D-6E8A-4147-A177-3AD203B41FA5}">
                      <a16:colId xmlns:a16="http://schemas.microsoft.com/office/drawing/2014/main" val="262457851"/>
                    </a:ext>
                  </a:extLst>
                </a:gridCol>
                <a:gridCol w="208280">
                  <a:extLst>
                    <a:ext uri="{9D8B030D-6E8A-4147-A177-3AD203B41FA5}">
                      <a16:colId xmlns:a16="http://schemas.microsoft.com/office/drawing/2014/main" val="1666523312"/>
                    </a:ext>
                  </a:extLst>
                </a:gridCol>
                <a:gridCol w="208280">
                  <a:extLst>
                    <a:ext uri="{9D8B030D-6E8A-4147-A177-3AD203B41FA5}">
                      <a16:colId xmlns:a16="http://schemas.microsoft.com/office/drawing/2014/main" val="3626025773"/>
                    </a:ext>
                  </a:extLst>
                </a:gridCol>
                <a:gridCol w="208280">
                  <a:extLst>
                    <a:ext uri="{9D8B030D-6E8A-4147-A177-3AD203B41FA5}">
                      <a16:colId xmlns:a16="http://schemas.microsoft.com/office/drawing/2014/main" val="895784131"/>
                    </a:ext>
                  </a:extLst>
                </a:gridCol>
                <a:gridCol w="208280">
                  <a:extLst>
                    <a:ext uri="{9D8B030D-6E8A-4147-A177-3AD203B41FA5}">
                      <a16:colId xmlns:a16="http://schemas.microsoft.com/office/drawing/2014/main" val="2606206111"/>
                    </a:ext>
                  </a:extLst>
                </a:gridCol>
                <a:gridCol w="208280">
                  <a:extLst>
                    <a:ext uri="{9D8B030D-6E8A-4147-A177-3AD203B41FA5}">
                      <a16:colId xmlns:a16="http://schemas.microsoft.com/office/drawing/2014/main" val="1231041926"/>
                    </a:ext>
                  </a:extLst>
                </a:gridCol>
                <a:gridCol w="208280">
                  <a:extLst>
                    <a:ext uri="{9D8B030D-6E8A-4147-A177-3AD203B41FA5}">
                      <a16:colId xmlns:a16="http://schemas.microsoft.com/office/drawing/2014/main" val="438697172"/>
                    </a:ext>
                  </a:extLst>
                </a:gridCol>
                <a:gridCol w="208280">
                  <a:extLst>
                    <a:ext uri="{9D8B030D-6E8A-4147-A177-3AD203B41FA5}">
                      <a16:colId xmlns:a16="http://schemas.microsoft.com/office/drawing/2014/main" val="631192472"/>
                    </a:ext>
                  </a:extLst>
                </a:gridCol>
                <a:gridCol w="208280">
                  <a:extLst>
                    <a:ext uri="{9D8B030D-6E8A-4147-A177-3AD203B41FA5}">
                      <a16:colId xmlns:a16="http://schemas.microsoft.com/office/drawing/2014/main" val="2159710433"/>
                    </a:ext>
                  </a:extLst>
                </a:gridCol>
                <a:gridCol w="208280">
                  <a:extLst>
                    <a:ext uri="{9D8B030D-6E8A-4147-A177-3AD203B41FA5}">
                      <a16:colId xmlns:a16="http://schemas.microsoft.com/office/drawing/2014/main" val="3558297842"/>
                    </a:ext>
                  </a:extLst>
                </a:gridCol>
                <a:gridCol w="208280">
                  <a:extLst>
                    <a:ext uri="{9D8B030D-6E8A-4147-A177-3AD203B41FA5}">
                      <a16:colId xmlns:a16="http://schemas.microsoft.com/office/drawing/2014/main" val="1443704990"/>
                    </a:ext>
                  </a:extLst>
                </a:gridCol>
                <a:gridCol w="208280">
                  <a:extLst>
                    <a:ext uri="{9D8B030D-6E8A-4147-A177-3AD203B41FA5}">
                      <a16:colId xmlns:a16="http://schemas.microsoft.com/office/drawing/2014/main" val="2838995725"/>
                    </a:ext>
                  </a:extLst>
                </a:gridCol>
                <a:gridCol w="208280">
                  <a:extLst>
                    <a:ext uri="{9D8B030D-6E8A-4147-A177-3AD203B41FA5}">
                      <a16:colId xmlns:a16="http://schemas.microsoft.com/office/drawing/2014/main" val="666907579"/>
                    </a:ext>
                  </a:extLst>
                </a:gridCol>
                <a:gridCol w="208280">
                  <a:extLst>
                    <a:ext uri="{9D8B030D-6E8A-4147-A177-3AD203B41FA5}">
                      <a16:colId xmlns:a16="http://schemas.microsoft.com/office/drawing/2014/main" val="819731628"/>
                    </a:ext>
                  </a:extLst>
                </a:gridCol>
                <a:gridCol w="208280">
                  <a:extLst>
                    <a:ext uri="{9D8B030D-6E8A-4147-A177-3AD203B41FA5}">
                      <a16:colId xmlns:a16="http://schemas.microsoft.com/office/drawing/2014/main" val="775231260"/>
                    </a:ext>
                  </a:extLst>
                </a:gridCol>
                <a:gridCol w="208280">
                  <a:extLst>
                    <a:ext uri="{9D8B030D-6E8A-4147-A177-3AD203B41FA5}">
                      <a16:colId xmlns:a16="http://schemas.microsoft.com/office/drawing/2014/main" val="1473019437"/>
                    </a:ext>
                  </a:extLst>
                </a:gridCol>
                <a:gridCol w="208280">
                  <a:extLst>
                    <a:ext uri="{9D8B030D-6E8A-4147-A177-3AD203B41FA5}">
                      <a16:colId xmlns:a16="http://schemas.microsoft.com/office/drawing/2014/main" val="3167281170"/>
                    </a:ext>
                  </a:extLst>
                </a:gridCol>
                <a:gridCol w="208280">
                  <a:extLst>
                    <a:ext uri="{9D8B030D-6E8A-4147-A177-3AD203B41FA5}">
                      <a16:colId xmlns:a16="http://schemas.microsoft.com/office/drawing/2014/main" val="1850878367"/>
                    </a:ext>
                  </a:extLst>
                </a:gridCol>
                <a:gridCol w="208280">
                  <a:extLst>
                    <a:ext uri="{9D8B030D-6E8A-4147-A177-3AD203B41FA5}">
                      <a16:colId xmlns:a16="http://schemas.microsoft.com/office/drawing/2014/main" val="2740322298"/>
                    </a:ext>
                  </a:extLst>
                </a:gridCol>
                <a:gridCol w="208280">
                  <a:extLst>
                    <a:ext uri="{9D8B030D-6E8A-4147-A177-3AD203B41FA5}">
                      <a16:colId xmlns:a16="http://schemas.microsoft.com/office/drawing/2014/main" val="410101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1212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- 2020-04-12 09:20:38</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spreading the love out there. Congrats to the winners of these shots. #LoveforGalaxy
Learn more: https://bit.ly/2V2xstn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https://scontent-iad3-1.xx.fbcdn.net/v/t15.5256-10/p720x720/83401278_885244028623404_4861008496298033152_n.jpg?_nc_cat=101&amp;_nc_sid=ad6a45&amp;_nc_ohc=g8M4_AchrW8AX8h8XB-&amp;_nc_ht=scontent-iad3-1.xx&amp;_nc_tp=6&amp;oh=fceebb46163711ee328dcfd579d65740&amp;oe=5EC65867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32357353"/>
                  </a:ext>
                </a:extLst>
              </a:tr>
            </a:tbl>
          </a:graphicData>
        </a:graphic>
      </p:graphicFrame>
      <p:sp>
        <p:nvSpPr>
          <p:cNvPr id="4" name="Text Placeholder 3">
            <a:extLst>
              <a:ext uri="{FF2B5EF4-FFF2-40B4-BE49-F238E27FC236}">
                <a16:creationId xmlns:a16="http://schemas.microsoft.com/office/drawing/2014/main" id="{66AFCE3B-9563-434D-B3F0-FF4AECBAA9A3}"/>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2208750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527A8-9207-44CF-A1DE-5442D3DCDB68}"/>
              </a:ext>
            </a:extLst>
          </p:cNvPr>
          <p:cNvSpPr>
            <a:spLocks noGrp="1"/>
          </p:cNvSpPr>
          <p:nvPr>
            <p:ph type="title"/>
          </p:nvPr>
        </p:nvSpPr>
        <p:spPr/>
        <p:txBody>
          <a:bodyPr/>
          <a:lstStyle/>
          <a:p>
            <a:r>
              <a:rPr lang="en-US"/>
              <a:t>Facebook Own Posts Table | Samsung KSA - 7 of 26</a:t>
            </a:r>
          </a:p>
        </p:txBody>
      </p:sp>
      <p:graphicFrame>
        <p:nvGraphicFramePr>
          <p:cNvPr id="5" name="Table Placeholder 4">
            <a:extLst>
              <a:ext uri="{FF2B5EF4-FFF2-40B4-BE49-F238E27FC236}">
                <a16:creationId xmlns:a16="http://schemas.microsoft.com/office/drawing/2014/main" id="{C54C54D2-C71F-4946-90E2-0B0AA32DCFC4}"/>
              </a:ext>
            </a:extLst>
          </p:cNvPr>
          <p:cNvGraphicFramePr>
            <a:graphicFrameLocks noGrp="1"/>
          </p:cNvGraphicFramePr>
          <p:nvPr>
            <p:ph type="tbl" sz="quarter" idx="13"/>
            <p:extLst>
              <p:ext uri="{D42A27DB-BD31-4B8C-83A1-F6EECF244321}">
                <p14:modId xmlns:p14="http://schemas.microsoft.com/office/powerpoint/2010/main" val="3479222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59030945"/>
                    </a:ext>
                  </a:extLst>
                </a:gridCol>
                <a:gridCol w="822960">
                  <a:extLst>
                    <a:ext uri="{9D8B030D-6E8A-4147-A177-3AD203B41FA5}">
                      <a16:colId xmlns:a16="http://schemas.microsoft.com/office/drawing/2014/main" val="2710920347"/>
                    </a:ext>
                  </a:extLst>
                </a:gridCol>
                <a:gridCol w="329184">
                  <a:extLst>
                    <a:ext uri="{9D8B030D-6E8A-4147-A177-3AD203B41FA5}">
                      <a16:colId xmlns:a16="http://schemas.microsoft.com/office/drawing/2014/main" val="661322109"/>
                    </a:ext>
                  </a:extLst>
                </a:gridCol>
                <a:gridCol w="208280">
                  <a:extLst>
                    <a:ext uri="{9D8B030D-6E8A-4147-A177-3AD203B41FA5}">
                      <a16:colId xmlns:a16="http://schemas.microsoft.com/office/drawing/2014/main" val="4245381571"/>
                    </a:ext>
                  </a:extLst>
                </a:gridCol>
                <a:gridCol w="208280">
                  <a:extLst>
                    <a:ext uri="{9D8B030D-6E8A-4147-A177-3AD203B41FA5}">
                      <a16:colId xmlns:a16="http://schemas.microsoft.com/office/drawing/2014/main" val="231427218"/>
                    </a:ext>
                  </a:extLst>
                </a:gridCol>
                <a:gridCol w="208280">
                  <a:extLst>
                    <a:ext uri="{9D8B030D-6E8A-4147-A177-3AD203B41FA5}">
                      <a16:colId xmlns:a16="http://schemas.microsoft.com/office/drawing/2014/main" val="3630302155"/>
                    </a:ext>
                  </a:extLst>
                </a:gridCol>
                <a:gridCol w="208280">
                  <a:extLst>
                    <a:ext uri="{9D8B030D-6E8A-4147-A177-3AD203B41FA5}">
                      <a16:colId xmlns:a16="http://schemas.microsoft.com/office/drawing/2014/main" val="2737349877"/>
                    </a:ext>
                  </a:extLst>
                </a:gridCol>
                <a:gridCol w="208280">
                  <a:extLst>
                    <a:ext uri="{9D8B030D-6E8A-4147-A177-3AD203B41FA5}">
                      <a16:colId xmlns:a16="http://schemas.microsoft.com/office/drawing/2014/main" val="4087368702"/>
                    </a:ext>
                  </a:extLst>
                </a:gridCol>
                <a:gridCol w="208280">
                  <a:extLst>
                    <a:ext uri="{9D8B030D-6E8A-4147-A177-3AD203B41FA5}">
                      <a16:colId xmlns:a16="http://schemas.microsoft.com/office/drawing/2014/main" val="2733614035"/>
                    </a:ext>
                  </a:extLst>
                </a:gridCol>
                <a:gridCol w="208280">
                  <a:extLst>
                    <a:ext uri="{9D8B030D-6E8A-4147-A177-3AD203B41FA5}">
                      <a16:colId xmlns:a16="http://schemas.microsoft.com/office/drawing/2014/main" val="456569882"/>
                    </a:ext>
                  </a:extLst>
                </a:gridCol>
                <a:gridCol w="208280">
                  <a:extLst>
                    <a:ext uri="{9D8B030D-6E8A-4147-A177-3AD203B41FA5}">
                      <a16:colId xmlns:a16="http://schemas.microsoft.com/office/drawing/2014/main" val="1768767389"/>
                    </a:ext>
                  </a:extLst>
                </a:gridCol>
                <a:gridCol w="208280">
                  <a:extLst>
                    <a:ext uri="{9D8B030D-6E8A-4147-A177-3AD203B41FA5}">
                      <a16:colId xmlns:a16="http://schemas.microsoft.com/office/drawing/2014/main" val="505625127"/>
                    </a:ext>
                  </a:extLst>
                </a:gridCol>
                <a:gridCol w="208280">
                  <a:extLst>
                    <a:ext uri="{9D8B030D-6E8A-4147-A177-3AD203B41FA5}">
                      <a16:colId xmlns:a16="http://schemas.microsoft.com/office/drawing/2014/main" val="102177388"/>
                    </a:ext>
                  </a:extLst>
                </a:gridCol>
                <a:gridCol w="208280">
                  <a:extLst>
                    <a:ext uri="{9D8B030D-6E8A-4147-A177-3AD203B41FA5}">
                      <a16:colId xmlns:a16="http://schemas.microsoft.com/office/drawing/2014/main" val="1775772834"/>
                    </a:ext>
                  </a:extLst>
                </a:gridCol>
                <a:gridCol w="208280">
                  <a:extLst>
                    <a:ext uri="{9D8B030D-6E8A-4147-A177-3AD203B41FA5}">
                      <a16:colId xmlns:a16="http://schemas.microsoft.com/office/drawing/2014/main" val="2625129882"/>
                    </a:ext>
                  </a:extLst>
                </a:gridCol>
                <a:gridCol w="208280">
                  <a:extLst>
                    <a:ext uri="{9D8B030D-6E8A-4147-A177-3AD203B41FA5}">
                      <a16:colId xmlns:a16="http://schemas.microsoft.com/office/drawing/2014/main" val="2634211624"/>
                    </a:ext>
                  </a:extLst>
                </a:gridCol>
                <a:gridCol w="208280">
                  <a:extLst>
                    <a:ext uri="{9D8B030D-6E8A-4147-A177-3AD203B41FA5}">
                      <a16:colId xmlns:a16="http://schemas.microsoft.com/office/drawing/2014/main" val="1707534655"/>
                    </a:ext>
                  </a:extLst>
                </a:gridCol>
                <a:gridCol w="208280">
                  <a:extLst>
                    <a:ext uri="{9D8B030D-6E8A-4147-A177-3AD203B41FA5}">
                      <a16:colId xmlns:a16="http://schemas.microsoft.com/office/drawing/2014/main" val="52362698"/>
                    </a:ext>
                  </a:extLst>
                </a:gridCol>
                <a:gridCol w="208280">
                  <a:extLst>
                    <a:ext uri="{9D8B030D-6E8A-4147-A177-3AD203B41FA5}">
                      <a16:colId xmlns:a16="http://schemas.microsoft.com/office/drawing/2014/main" val="826871030"/>
                    </a:ext>
                  </a:extLst>
                </a:gridCol>
                <a:gridCol w="208280">
                  <a:extLst>
                    <a:ext uri="{9D8B030D-6E8A-4147-A177-3AD203B41FA5}">
                      <a16:colId xmlns:a16="http://schemas.microsoft.com/office/drawing/2014/main" val="2963381854"/>
                    </a:ext>
                  </a:extLst>
                </a:gridCol>
                <a:gridCol w="208280">
                  <a:extLst>
                    <a:ext uri="{9D8B030D-6E8A-4147-A177-3AD203B41FA5}">
                      <a16:colId xmlns:a16="http://schemas.microsoft.com/office/drawing/2014/main" val="3513927188"/>
                    </a:ext>
                  </a:extLst>
                </a:gridCol>
                <a:gridCol w="208280">
                  <a:extLst>
                    <a:ext uri="{9D8B030D-6E8A-4147-A177-3AD203B41FA5}">
                      <a16:colId xmlns:a16="http://schemas.microsoft.com/office/drawing/2014/main" val="973944209"/>
                    </a:ext>
                  </a:extLst>
                </a:gridCol>
                <a:gridCol w="208280">
                  <a:extLst>
                    <a:ext uri="{9D8B030D-6E8A-4147-A177-3AD203B41FA5}">
                      <a16:colId xmlns:a16="http://schemas.microsoft.com/office/drawing/2014/main" val="195443085"/>
                    </a:ext>
                  </a:extLst>
                </a:gridCol>
                <a:gridCol w="208280">
                  <a:extLst>
                    <a:ext uri="{9D8B030D-6E8A-4147-A177-3AD203B41FA5}">
                      <a16:colId xmlns:a16="http://schemas.microsoft.com/office/drawing/2014/main" val="4188195019"/>
                    </a:ext>
                  </a:extLst>
                </a:gridCol>
                <a:gridCol w="208280">
                  <a:extLst>
                    <a:ext uri="{9D8B030D-6E8A-4147-A177-3AD203B41FA5}">
                      <a16:colId xmlns:a16="http://schemas.microsoft.com/office/drawing/2014/main" val="3752899255"/>
                    </a:ext>
                  </a:extLst>
                </a:gridCol>
                <a:gridCol w="208280">
                  <a:extLst>
                    <a:ext uri="{9D8B030D-6E8A-4147-A177-3AD203B41FA5}">
                      <a16:colId xmlns:a16="http://schemas.microsoft.com/office/drawing/2014/main" val="3595820355"/>
                    </a:ext>
                  </a:extLst>
                </a:gridCol>
                <a:gridCol w="208280">
                  <a:extLst>
                    <a:ext uri="{9D8B030D-6E8A-4147-A177-3AD203B41FA5}">
                      <a16:colId xmlns:a16="http://schemas.microsoft.com/office/drawing/2014/main" val="1442676802"/>
                    </a:ext>
                  </a:extLst>
                </a:gridCol>
                <a:gridCol w="208280">
                  <a:extLst>
                    <a:ext uri="{9D8B030D-6E8A-4147-A177-3AD203B41FA5}">
                      <a16:colId xmlns:a16="http://schemas.microsoft.com/office/drawing/2014/main" val="1325293612"/>
                    </a:ext>
                  </a:extLst>
                </a:gridCol>
                <a:gridCol w="208280">
                  <a:extLst>
                    <a:ext uri="{9D8B030D-6E8A-4147-A177-3AD203B41FA5}">
                      <a16:colId xmlns:a16="http://schemas.microsoft.com/office/drawing/2014/main" val="2159417001"/>
                    </a:ext>
                  </a:extLst>
                </a:gridCol>
                <a:gridCol w="208280">
                  <a:extLst>
                    <a:ext uri="{9D8B030D-6E8A-4147-A177-3AD203B41FA5}">
                      <a16:colId xmlns:a16="http://schemas.microsoft.com/office/drawing/2014/main" val="1245737525"/>
                    </a:ext>
                  </a:extLst>
                </a:gridCol>
                <a:gridCol w="208280">
                  <a:extLst>
                    <a:ext uri="{9D8B030D-6E8A-4147-A177-3AD203B41FA5}">
                      <a16:colId xmlns:a16="http://schemas.microsoft.com/office/drawing/2014/main" val="1540841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619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- 2020-04-12 09:17:41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نشكر كل اللي شاركونا في نشر المحبة و مبروك للفائزين معانا بأروع اللقطات.
 #</a:t>
                      </a:r>
                      <a:r>
                        <a:rPr kumimoji="0" lang="en-US" sz="1000" b="0" i="0" u="none" strike="noStrike" kern="1200" cap="none" spc="0" normalizeH="0" baseline="0" noProof="0">
                          <a:ln>
                            <a:noFill/>
                          </a:ln>
                          <a:solidFill>
                            <a:prstClr val="black"/>
                          </a:solidFill>
                          <a:effectLst/>
                          <a:uLnTx/>
                          <a:uFillTx/>
                          <a:latin typeface="+mn-lt"/>
                          <a:ea typeface="+mn-ea"/>
                          <a:cs typeface="+mn-cs"/>
                        </a:rPr>
                        <a:t>LoveforGalaxy
</a:t>
                      </a:r>
                      <a:r>
                        <a:rPr kumimoji="0" lang="ar-AE" sz="1000" b="0" i="0" u="none" strike="noStrike" kern="1200" cap="none" spc="0" normalizeH="0" baseline="0" noProof="0">
                          <a:ln>
                            <a:noFill/>
                          </a:ln>
                          <a:solidFill>
                            <a:prstClr val="black"/>
                          </a:solidFill>
                          <a:effectLst/>
                          <a:uLnTx/>
                          <a:uFillTx/>
                          <a:latin typeface="+mn-lt"/>
                          <a:ea typeface="+mn-ea"/>
                          <a:cs typeface="+mn-cs"/>
                        </a:rPr>
                        <a:t>لمعرفة المزيد: </a:t>
                      </a:r>
                      <a:r>
                        <a:rPr kumimoji="0" lang="en-US" sz="1000" b="0" i="0" u="none" strike="noStrike" kern="1200" cap="none" spc="0" normalizeH="0" baseline="0" noProof="0">
                          <a:ln>
                            <a:noFill/>
                          </a:ln>
                          <a:solidFill>
                            <a:prstClr val="black"/>
                          </a:solidFill>
                          <a:effectLst/>
                          <a:uLnTx/>
                          <a:uFillTx/>
                          <a:latin typeface="+mn-lt"/>
                          <a:ea typeface="+mn-ea"/>
                          <a:cs typeface="+mn-cs"/>
                        </a:rPr>
                        <a:t>https://bit.ly/2XAAUwW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https://scontent-iad3-1.xx.fbcdn.net/v/t15.5256-10/p720x720/92693118_605228410060542_36627906302050304_n.jpg?_nc_cat=109&amp;_nc_sid=ad6a45&amp;_nc_ohc=LU7PMXnP8gwAX92sYkD&amp;_nc_ht=scontent-iad3-1.xx&amp;_nc_tp=6&amp;oh=32e3fce8d012d3696d92404a71cdfc4f&amp;oe=5EC4F414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93935749"/>
                  </a:ext>
                </a:extLst>
              </a:tr>
            </a:tbl>
          </a:graphicData>
        </a:graphic>
      </p:graphicFrame>
      <p:sp>
        <p:nvSpPr>
          <p:cNvPr id="4" name="Text Placeholder 3">
            <a:extLst>
              <a:ext uri="{FF2B5EF4-FFF2-40B4-BE49-F238E27FC236}">
                <a16:creationId xmlns:a16="http://schemas.microsoft.com/office/drawing/2014/main" id="{21A93DE4-BB0E-4B77-A060-E21D4E5A58BF}"/>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648400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D1351-589C-4B9C-AF73-38799CC2B87C}"/>
              </a:ext>
            </a:extLst>
          </p:cNvPr>
          <p:cNvSpPr>
            <a:spLocks noGrp="1"/>
          </p:cNvSpPr>
          <p:nvPr>
            <p:ph type="title"/>
          </p:nvPr>
        </p:nvSpPr>
        <p:spPr/>
        <p:txBody>
          <a:bodyPr/>
          <a:lstStyle/>
          <a:p>
            <a:r>
              <a:rPr lang="en-US"/>
              <a:t>Facebook Own Posts Table | Samsung KSA - 8 of 26</a:t>
            </a:r>
          </a:p>
        </p:txBody>
      </p:sp>
      <p:graphicFrame>
        <p:nvGraphicFramePr>
          <p:cNvPr id="5" name="Table Placeholder 4">
            <a:extLst>
              <a:ext uri="{FF2B5EF4-FFF2-40B4-BE49-F238E27FC236}">
                <a16:creationId xmlns:a16="http://schemas.microsoft.com/office/drawing/2014/main" id="{AB26458E-BCA3-4ABA-9CFB-15F49A9FD086}"/>
              </a:ext>
            </a:extLst>
          </p:cNvPr>
          <p:cNvGraphicFramePr>
            <a:graphicFrameLocks noGrp="1"/>
          </p:cNvGraphicFramePr>
          <p:nvPr>
            <p:ph type="tbl" sz="quarter" idx="13"/>
            <p:extLst>
              <p:ext uri="{D42A27DB-BD31-4B8C-83A1-F6EECF244321}">
                <p14:modId xmlns:p14="http://schemas.microsoft.com/office/powerpoint/2010/main" val="3124399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08303081"/>
                    </a:ext>
                  </a:extLst>
                </a:gridCol>
                <a:gridCol w="822960">
                  <a:extLst>
                    <a:ext uri="{9D8B030D-6E8A-4147-A177-3AD203B41FA5}">
                      <a16:colId xmlns:a16="http://schemas.microsoft.com/office/drawing/2014/main" val="78276232"/>
                    </a:ext>
                  </a:extLst>
                </a:gridCol>
                <a:gridCol w="329184">
                  <a:extLst>
                    <a:ext uri="{9D8B030D-6E8A-4147-A177-3AD203B41FA5}">
                      <a16:colId xmlns:a16="http://schemas.microsoft.com/office/drawing/2014/main" val="2300657"/>
                    </a:ext>
                  </a:extLst>
                </a:gridCol>
                <a:gridCol w="208280">
                  <a:extLst>
                    <a:ext uri="{9D8B030D-6E8A-4147-A177-3AD203B41FA5}">
                      <a16:colId xmlns:a16="http://schemas.microsoft.com/office/drawing/2014/main" val="3478466937"/>
                    </a:ext>
                  </a:extLst>
                </a:gridCol>
                <a:gridCol w="208280">
                  <a:extLst>
                    <a:ext uri="{9D8B030D-6E8A-4147-A177-3AD203B41FA5}">
                      <a16:colId xmlns:a16="http://schemas.microsoft.com/office/drawing/2014/main" val="1232215732"/>
                    </a:ext>
                  </a:extLst>
                </a:gridCol>
                <a:gridCol w="208280">
                  <a:extLst>
                    <a:ext uri="{9D8B030D-6E8A-4147-A177-3AD203B41FA5}">
                      <a16:colId xmlns:a16="http://schemas.microsoft.com/office/drawing/2014/main" val="4202040588"/>
                    </a:ext>
                  </a:extLst>
                </a:gridCol>
                <a:gridCol w="208280">
                  <a:extLst>
                    <a:ext uri="{9D8B030D-6E8A-4147-A177-3AD203B41FA5}">
                      <a16:colId xmlns:a16="http://schemas.microsoft.com/office/drawing/2014/main" val="2887021224"/>
                    </a:ext>
                  </a:extLst>
                </a:gridCol>
                <a:gridCol w="208280">
                  <a:extLst>
                    <a:ext uri="{9D8B030D-6E8A-4147-A177-3AD203B41FA5}">
                      <a16:colId xmlns:a16="http://schemas.microsoft.com/office/drawing/2014/main" val="1304860378"/>
                    </a:ext>
                  </a:extLst>
                </a:gridCol>
                <a:gridCol w="208280">
                  <a:extLst>
                    <a:ext uri="{9D8B030D-6E8A-4147-A177-3AD203B41FA5}">
                      <a16:colId xmlns:a16="http://schemas.microsoft.com/office/drawing/2014/main" val="520544429"/>
                    </a:ext>
                  </a:extLst>
                </a:gridCol>
                <a:gridCol w="208280">
                  <a:extLst>
                    <a:ext uri="{9D8B030D-6E8A-4147-A177-3AD203B41FA5}">
                      <a16:colId xmlns:a16="http://schemas.microsoft.com/office/drawing/2014/main" val="588581504"/>
                    </a:ext>
                  </a:extLst>
                </a:gridCol>
                <a:gridCol w="208280">
                  <a:extLst>
                    <a:ext uri="{9D8B030D-6E8A-4147-A177-3AD203B41FA5}">
                      <a16:colId xmlns:a16="http://schemas.microsoft.com/office/drawing/2014/main" val="457734593"/>
                    </a:ext>
                  </a:extLst>
                </a:gridCol>
                <a:gridCol w="208280">
                  <a:extLst>
                    <a:ext uri="{9D8B030D-6E8A-4147-A177-3AD203B41FA5}">
                      <a16:colId xmlns:a16="http://schemas.microsoft.com/office/drawing/2014/main" val="3101792066"/>
                    </a:ext>
                  </a:extLst>
                </a:gridCol>
                <a:gridCol w="208280">
                  <a:extLst>
                    <a:ext uri="{9D8B030D-6E8A-4147-A177-3AD203B41FA5}">
                      <a16:colId xmlns:a16="http://schemas.microsoft.com/office/drawing/2014/main" val="43286735"/>
                    </a:ext>
                  </a:extLst>
                </a:gridCol>
                <a:gridCol w="208280">
                  <a:extLst>
                    <a:ext uri="{9D8B030D-6E8A-4147-A177-3AD203B41FA5}">
                      <a16:colId xmlns:a16="http://schemas.microsoft.com/office/drawing/2014/main" val="4257753561"/>
                    </a:ext>
                  </a:extLst>
                </a:gridCol>
                <a:gridCol w="208280">
                  <a:extLst>
                    <a:ext uri="{9D8B030D-6E8A-4147-A177-3AD203B41FA5}">
                      <a16:colId xmlns:a16="http://schemas.microsoft.com/office/drawing/2014/main" val="2078809419"/>
                    </a:ext>
                  </a:extLst>
                </a:gridCol>
                <a:gridCol w="208280">
                  <a:extLst>
                    <a:ext uri="{9D8B030D-6E8A-4147-A177-3AD203B41FA5}">
                      <a16:colId xmlns:a16="http://schemas.microsoft.com/office/drawing/2014/main" val="2816121437"/>
                    </a:ext>
                  </a:extLst>
                </a:gridCol>
                <a:gridCol w="208280">
                  <a:extLst>
                    <a:ext uri="{9D8B030D-6E8A-4147-A177-3AD203B41FA5}">
                      <a16:colId xmlns:a16="http://schemas.microsoft.com/office/drawing/2014/main" val="3750670777"/>
                    </a:ext>
                  </a:extLst>
                </a:gridCol>
                <a:gridCol w="208280">
                  <a:extLst>
                    <a:ext uri="{9D8B030D-6E8A-4147-A177-3AD203B41FA5}">
                      <a16:colId xmlns:a16="http://schemas.microsoft.com/office/drawing/2014/main" val="3607429839"/>
                    </a:ext>
                  </a:extLst>
                </a:gridCol>
                <a:gridCol w="208280">
                  <a:extLst>
                    <a:ext uri="{9D8B030D-6E8A-4147-A177-3AD203B41FA5}">
                      <a16:colId xmlns:a16="http://schemas.microsoft.com/office/drawing/2014/main" val="1415677970"/>
                    </a:ext>
                  </a:extLst>
                </a:gridCol>
                <a:gridCol w="208280">
                  <a:extLst>
                    <a:ext uri="{9D8B030D-6E8A-4147-A177-3AD203B41FA5}">
                      <a16:colId xmlns:a16="http://schemas.microsoft.com/office/drawing/2014/main" val="3488657133"/>
                    </a:ext>
                  </a:extLst>
                </a:gridCol>
                <a:gridCol w="208280">
                  <a:extLst>
                    <a:ext uri="{9D8B030D-6E8A-4147-A177-3AD203B41FA5}">
                      <a16:colId xmlns:a16="http://schemas.microsoft.com/office/drawing/2014/main" val="1274313323"/>
                    </a:ext>
                  </a:extLst>
                </a:gridCol>
                <a:gridCol w="208280">
                  <a:extLst>
                    <a:ext uri="{9D8B030D-6E8A-4147-A177-3AD203B41FA5}">
                      <a16:colId xmlns:a16="http://schemas.microsoft.com/office/drawing/2014/main" val="2056086428"/>
                    </a:ext>
                  </a:extLst>
                </a:gridCol>
                <a:gridCol w="208280">
                  <a:extLst>
                    <a:ext uri="{9D8B030D-6E8A-4147-A177-3AD203B41FA5}">
                      <a16:colId xmlns:a16="http://schemas.microsoft.com/office/drawing/2014/main" val="227210370"/>
                    </a:ext>
                  </a:extLst>
                </a:gridCol>
                <a:gridCol w="208280">
                  <a:extLst>
                    <a:ext uri="{9D8B030D-6E8A-4147-A177-3AD203B41FA5}">
                      <a16:colId xmlns:a16="http://schemas.microsoft.com/office/drawing/2014/main" val="1847958800"/>
                    </a:ext>
                  </a:extLst>
                </a:gridCol>
                <a:gridCol w="208280">
                  <a:extLst>
                    <a:ext uri="{9D8B030D-6E8A-4147-A177-3AD203B41FA5}">
                      <a16:colId xmlns:a16="http://schemas.microsoft.com/office/drawing/2014/main" val="1754971627"/>
                    </a:ext>
                  </a:extLst>
                </a:gridCol>
                <a:gridCol w="208280">
                  <a:extLst>
                    <a:ext uri="{9D8B030D-6E8A-4147-A177-3AD203B41FA5}">
                      <a16:colId xmlns:a16="http://schemas.microsoft.com/office/drawing/2014/main" val="2045438435"/>
                    </a:ext>
                  </a:extLst>
                </a:gridCol>
                <a:gridCol w="208280">
                  <a:extLst>
                    <a:ext uri="{9D8B030D-6E8A-4147-A177-3AD203B41FA5}">
                      <a16:colId xmlns:a16="http://schemas.microsoft.com/office/drawing/2014/main" val="3921803153"/>
                    </a:ext>
                  </a:extLst>
                </a:gridCol>
                <a:gridCol w="208280">
                  <a:extLst>
                    <a:ext uri="{9D8B030D-6E8A-4147-A177-3AD203B41FA5}">
                      <a16:colId xmlns:a16="http://schemas.microsoft.com/office/drawing/2014/main" val="3972409123"/>
                    </a:ext>
                  </a:extLst>
                </a:gridCol>
                <a:gridCol w="208280">
                  <a:extLst>
                    <a:ext uri="{9D8B030D-6E8A-4147-A177-3AD203B41FA5}">
                      <a16:colId xmlns:a16="http://schemas.microsoft.com/office/drawing/2014/main" val="2315697235"/>
                    </a:ext>
                  </a:extLst>
                </a:gridCol>
                <a:gridCol w="208280">
                  <a:extLst>
                    <a:ext uri="{9D8B030D-6E8A-4147-A177-3AD203B41FA5}">
                      <a16:colId xmlns:a16="http://schemas.microsoft.com/office/drawing/2014/main" val="3479773045"/>
                    </a:ext>
                  </a:extLst>
                </a:gridCol>
                <a:gridCol w="208280">
                  <a:extLst>
                    <a:ext uri="{9D8B030D-6E8A-4147-A177-3AD203B41FA5}">
                      <a16:colId xmlns:a16="http://schemas.microsoft.com/office/drawing/2014/main" val="2149915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8795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- 2020-04-02 09:35:41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نصائح تنظيف جوالك بطريقة صحيحة 
</a:t>
                      </a:r>
                      <a:r>
                        <a:rPr kumimoji="0" lang="en-US" sz="1000" b="0" i="0" u="none" strike="noStrike" kern="1200" cap="none" spc="0" normalizeH="0" baseline="0" noProof="0">
                          <a:ln>
                            <a:noFill/>
                          </a:ln>
                          <a:solidFill>
                            <a:prstClr val="black"/>
                          </a:solidFill>
                          <a:effectLst/>
                          <a:uLnTx/>
                          <a:uFillTx/>
                          <a:latin typeface="+mn-lt"/>
                          <a:ea typeface="+mn-ea"/>
                          <a:cs typeface="+mn-cs"/>
                        </a:rPr>
                        <a:t>https://bit.ly/2URK1qc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https://scontent-iad3-1.xx.fbcdn.net/v/t15.13418-10/p720x720/75243739_217776289436374_5491600448009797632_n.jpg?_nc_cat=100&amp;_nc_sid=ad6a45&amp;_nc_ohc=bdQwKccwoysAX_oUNPv&amp;_nc_ht=scontent-iad3-1.xx&amp;_nc_tp=6&amp;oh=a28ab8244a662f520e256aac2dd063fd&amp;oe=5EC71D15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12651265"/>
                  </a:ext>
                </a:extLst>
              </a:tr>
            </a:tbl>
          </a:graphicData>
        </a:graphic>
      </p:graphicFrame>
      <p:sp>
        <p:nvSpPr>
          <p:cNvPr id="4" name="Text Placeholder 3">
            <a:extLst>
              <a:ext uri="{FF2B5EF4-FFF2-40B4-BE49-F238E27FC236}">
                <a16:creationId xmlns:a16="http://schemas.microsoft.com/office/drawing/2014/main" id="{D10BF309-E6DC-400B-8F1C-D9DFA8499090}"/>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912412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56377-0318-4880-8462-C2930444C91F}"/>
              </a:ext>
            </a:extLst>
          </p:cNvPr>
          <p:cNvSpPr>
            <a:spLocks noGrp="1"/>
          </p:cNvSpPr>
          <p:nvPr>
            <p:ph type="title"/>
          </p:nvPr>
        </p:nvSpPr>
        <p:spPr/>
        <p:txBody>
          <a:bodyPr/>
          <a:lstStyle/>
          <a:p>
            <a:r>
              <a:rPr lang="en-US"/>
              <a:t>Facebook Own Posts Table | Samsung KSA - 9 of 26</a:t>
            </a:r>
          </a:p>
        </p:txBody>
      </p:sp>
      <p:graphicFrame>
        <p:nvGraphicFramePr>
          <p:cNvPr id="5" name="Table Placeholder 4">
            <a:extLst>
              <a:ext uri="{FF2B5EF4-FFF2-40B4-BE49-F238E27FC236}">
                <a16:creationId xmlns:a16="http://schemas.microsoft.com/office/drawing/2014/main" id="{17DACDC7-1729-47FB-AB9C-BC78F7E629AA}"/>
              </a:ext>
            </a:extLst>
          </p:cNvPr>
          <p:cNvGraphicFramePr>
            <a:graphicFrameLocks noGrp="1"/>
          </p:cNvGraphicFramePr>
          <p:nvPr>
            <p:ph type="tbl" sz="quarter" idx="13"/>
            <p:extLst>
              <p:ext uri="{D42A27DB-BD31-4B8C-83A1-F6EECF244321}">
                <p14:modId xmlns:p14="http://schemas.microsoft.com/office/powerpoint/2010/main" val="3119577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13359570"/>
                    </a:ext>
                  </a:extLst>
                </a:gridCol>
                <a:gridCol w="822960">
                  <a:extLst>
                    <a:ext uri="{9D8B030D-6E8A-4147-A177-3AD203B41FA5}">
                      <a16:colId xmlns:a16="http://schemas.microsoft.com/office/drawing/2014/main" val="3874603601"/>
                    </a:ext>
                  </a:extLst>
                </a:gridCol>
                <a:gridCol w="329184">
                  <a:extLst>
                    <a:ext uri="{9D8B030D-6E8A-4147-A177-3AD203B41FA5}">
                      <a16:colId xmlns:a16="http://schemas.microsoft.com/office/drawing/2014/main" val="3087033047"/>
                    </a:ext>
                  </a:extLst>
                </a:gridCol>
                <a:gridCol w="208280">
                  <a:extLst>
                    <a:ext uri="{9D8B030D-6E8A-4147-A177-3AD203B41FA5}">
                      <a16:colId xmlns:a16="http://schemas.microsoft.com/office/drawing/2014/main" val="2822229502"/>
                    </a:ext>
                  </a:extLst>
                </a:gridCol>
                <a:gridCol w="208280">
                  <a:extLst>
                    <a:ext uri="{9D8B030D-6E8A-4147-A177-3AD203B41FA5}">
                      <a16:colId xmlns:a16="http://schemas.microsoft.com/office/drawing/2014/main" val="4262356893"/>
                    </a:ext>
                  </a:extLst>
                </a:gridCol>
                <a:gridCol w="208280">
                  <a:extLst>
                    <a:ext uri="{9D8B030D-6E8A-4147-A177-3AD203B41FA5}">
                      <a16:colId xmlns:a16="http://schemas.microsoft.com/office/drawing/2014/main" val="3007400758"/>
                    </a:ext>
                  </a:extLst>
                </a:gridCol>
                <a:gridCol w="208280">
                  <a:extLst>
                    <a:ext uri="{9D8B030D-6E8A-4147-A177-3AD203B41FA5}">
                      <a16:colId xmlns:a16="http://schemas.microsoft.com/office/drawing/2014/main" val="460439418"/>
                    </a:ext>
                  </a:extLst>
                </a:gridCol>
                <a:gridCol w="208280">
                  <a:extLst>
                    <a:ext uri="{9D8B030D-6E8A-4147-A177-3AD203B41FA5}">
                      <a16:colId xmlns:a16="http://schemas.microsoft.com/office/drawing/2014/main" val="4031793647"/>
                    </a:ext>
                  </a:extLst>
                </a:gridCol>
                <a:gridCol w="208280">
                  <a:extLst>
                    <a:ext uri="{9D8B030D-6E8A-4147-A177-3AD203B41FA5}">
                      <a16:colId xmlns:a16="http://schemas.microsoft.com/office/drawing/2014/main" val="547634598"/>
                    </a:ext>
                  </a:extLst>
                </a:gridCol>
                <a:gridCol w="208280">
                  <a:extLst>
                    <a:ext uri="{9D8B030D-6E8A-4147-A177-3AD203B41FA5}">
                      <a16:colId xmlns:a16="http://schemas.microsoft.com/office/drawing/2014/main" val="1797486786"/>
                    </a:ext>
                  </a:extLst>
                </a:gridCol>
                <a:gridCol w="208280">
                  <a:extLst>
                    <a:ext uri="{9D8B030D-6E8A-4147-A177-3AD203B41FA5}">
                      <a16:colId xmlns:a16="http://schemas.microsoft.com/office/drawing/2014/main" val="250322729"/>
                    </a:ext>
                  </a:extLst>
                </a:gridCol>
                <a:gridCol w="208280">
                  <a:extLst>
                    <a:ext uri="{9D8B030D-6E8A-4147-A177-3AD203B41FA5}">
                      <a16:colId xmlns:a16="http://schemas.microsoft.com/office/drawing/2014/main" val="2527195748"/>
                    </a:ext>
                  </a:extLst>
                </a:gridCol>
                <a:gridCol w="208280">
                  <a:extLst>
                    <a:ext uri="{9D8B030D-6E8A-4147-A177-3AD203B41FA5}">
                      <a16:colId xmlns:a16="http://schemas.microsoft.com/office/drawing/2014/main" val="758748474"/>
                    </a:ext>
                  </a:extLst>
                </a:gridCol>
                <a:gridCol w="208280">
                  <a:extLst>
                    <a:ext uri="{9D8B030D-6E8A-4147-A177-3AD203B41FA5}">
                      <a16:colId xmlns:a16="http://schemas.microsoft.com/office/drawing/2014/main" val="1568942514"/>
                    </a:ext>
                  </a:extLst>
                </a:gridCol>
                <a:gridCol w="208280">
                  <a:extLst>
                    <a:ext uri="{9D8B030D-6E8A-4147-A177-3AD203B41FA5}">
                      <a16:colId xmlns:a16="http://schemas.microsoft.com/office/drawing/2014/main" val="3173353422"/>
                    </a:ext>
                  </a:extLst>
                </a:gridCol>
                <a:gridCol w="208280">
                  <a:extLst>
                    <a:ext uri="{9D8B030D-6E8A-4147-A177-3AD203B41FA5}">
                      <a16:colId xmlns:a16="http://schemas.microsoft.com/office/drawing/2014/main" val="1121951016"/>
                    </a:ext>
                  </a:extLst>
                </a:gridCol>
                <a:gridCol w="208280">
                  <a:extLst>
                    <a:ext uri="{9D8B030D-6E8A-4147-A177-3AD203B41FA5}">
                      <a16:colId xmlns:a16="http://schemas.microsoft.com/office/drawing/2014/main" val="1158746126"/>
                    </a:ext>
                  </a:extLst>
                </a:gridCol>
                <a:gridCol w="208280">
                  <a:extLst>
                    <a:ext uri="{9D8B030D-6E8A-4147-A177-3AD203B41FA5}">
                      <a16:colId xmlns:a16="http://schemas.microsoft.com/office/drawing/2014/main" val="2973943426"/>
                    </a:ext>
                  </a:extLst>
                </a:gridCol>
                <a:gridCol w="208280">
                  <a:extLst>
                    <a:ext uri="{9D8B030D-6E8A-4147-A177-3AD203B41FA5}">
                      <a16:colId xmlns:a16="http://schemas.microsoft.com/office/drawing/2014/main" val="3291415197"/>
                    </a:ext>
                  </a:extLst>
                </a:gridCol>
                <a:gridCol w="208280">
                  <a:extLst>
                    <a:ext uri="{9D8B030D-6E8A-4147-A177-3AD203B41FA5}">
                      <a16:colId xmlns:a16="http://schemas.microsoft.com/office/drawing/2014/main" val="742442288"/>
                    </a:ext>
                  </a:extLst>
                </a:gridCol>
                <a:gridCol w="208280">
                  <a:extLst>
                    <a:ext uri="{9D8B030D-6E8A-4147-A177-3AD203B41FA5}">
                      <a16:colId xmlns:a16="http://schemas.microsoft.com/office/drawing/2014/main" val="2294678637"/>
                    </a:ext>
                  </a:extLst>
                </a:gridCol>
                <a:gridCol w="208280">
                  <a:extLst>
                    <a:ext uri="{9D8B030D-6E8A-4147-A177-3AD203B41FA5}">
                      <a16:colId xmlns:a16="http://schemas.microsoft.com/office/drawing/2014/main" val="3716158827"/>
                    </a:ext>
                  </a:extLst>
                </a:gridCol>
                <a:gridCol w="208280">
                  <a:extLst>
                    <a:ext uri="{9D8B030D-6E8A-4147-A177-3AD203B41FA5}">
                      <a16:colId xmlns:a16="http://schemas.microsoft.com/office/drawing/2014/main" val="1029823369"/>
                    </a:ext>
                  </a:extLst>
                </a:gridCol>
                <a:gridCol w="208280">
                  <a:extLst>
                    <a:ext uri="{9D8B030D-6E8A-4147-A177-3AD203B41FA5}">
                      <a16:colId xmlns:a16="http://schemas.microsoft.com/office/drawing/2014/main" val="1349828194"/>
                    </a:ext>
                  </a:extLst>
                </a:gridCol>
                <a:gridCol w="208280">
                  <a:extLst>
                    <a:ext uri="{9D8B030D-6E8A-4147-A177-3AD203B41FA5}">
                      <a16:colId xmlns:a16="http://schemas.microsoft.com/office/drawing/2014/main" val="1533873651"/>
                    </a:ext>
                  </a:extLst>
                </a:gridCol>
                <a:gridCol w="208280">
                  <a:extLst>
                    <a:ext uri="{9D8B030D-6E8A-4147-A177-3AD203B41FA5}">
                      <a16:colId xmlns:a16="http://schemas.microsoft.com/office/drawing/2014/main" val="2953613598"/>
                    </a:ext>
                  </a:extLst>
                </a:gridCol>
                <a:gridCol w="208280">
                  <a:extLst>
                    <a:ext uri="{9D8B030D-6E8A-4147-A177-3AD203B41FA5}">
                      <a16:colId xmlns:a16="http://schemas.microsoft.com/office/drawing/2014/main" val="2635243584"/>
                    </a:ext>
                  </a:extLst>
                </a:gridCol>
                <a:gridCol w="208280">
                  <a:extLst>
                    <a:ext uri="{9D8B030D-6E8A-4147-A177-3AD203B41FA5}">
                      <a16:colId xmlns:a16="http://schemas.microsoft.com/office/drawing/2014/main" val="2819722752"/>
                    </a:ext>
                  </a:extLst>
                </a:gridCol>
                <a:gridCol w="208280">
                  <a:extLst>
                    <a:ext uri="{9D8B030D-6E8A-4147-A177-3AD203B41FA5}">
                      <a16:colId xmlns:a16="http://schemas.microsoft.com/office/drawing/2014/main" val="350868580"/>
                    </a:ext>
                  </a:extLst>
                </a:gridCol>
                <a:gridCol w="208280">
                  <a:extLst>
                    <a:ext uri="{9D8B030D-6E8A-4147-A177-3AD203B41FA5}">
                      <a16:colId xmlns:a16="http://schemas.microsoft.com/office/drawing/2014/main" val="2746416707"/>
                    </a:ext>
                  </a:extLst>
                </a:gridCol>
                <a:gridCol w="208280">
                  <a:extLst>
                    <a:ext uri="{9D8B030D-6E8A-4147-A177-3AD203B41FA5}">
                      <a16:colId xmlns:a16="http://schemas.microsoft.com/office/drawing/2014/main" val="394161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9926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- 2020-03-30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نحسن الجودة الى مستوى أعلى. +</a:t>
                      </a:r>
                      <a:r>
                        <a:rPr kumimoji="0" lang="en-US" sz="1000" b="0" i="0" u="none" strike="noStrike" kern="1200" cap="none" spc="0" normalizeH="0" baseline="0" noProof="0">
                          <a:ln>
                            <a:noFill/>
                          </a:ln>
                          <a:solidFill>
                            <a:prstClr val="black"/>
                          </a:solidFill>
                          <a:effectLst/>
                          <a:uLnTx/>
                          <a:uFillTx/>
                          <a:latin typeface="+mn-lt"/>
                          <a:ea typeface="+mn-ea"/>
                          <a:cs typeface="+mn-cs"/>
                        </a:rPr>
                        <a:t>Galaxy Buds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https://scontent-iad3-1.xx.fbcdn.net/v/t1.0-9/p720x720/89846553_2993751373989278_9208472773830115328_o.jpg?_nc_cat=109&amp;_nc_sid=8024bb&amp;_nc_ohc=6gFqkp5Z3okAX8-PvZt&amp;_nc_ht=scontent-iad3-1.xx&amp;_nc_tp=6&amp;oh=f39125490744fdde22ed72197de361e9&amp;oe=5EC545C6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82715305"/>
                  </a:ext>
                </a:extLst>
              </a:tr>
            </a:tbl>
          </a:graphicData>
        </a:graphic>
      </p:graphicFrame>
      <p:sp>
        <p:nvSpPr>
          <p:cNvPr id="4" name="Text Placeholder 3">
            <a:extLst>
              <a:ext uri="{FF2B5EF4-FFF2-40B4-BE49-F238E27FC236}">
                <a16:creationId xmlns:a16="http://schemas.microsoft.com/office/drawing/2014/main" id="{657AC714-8553-432C-92AF-E871D1AD8DFF}"/>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547914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8309B-B941-466C-83F2-D0498CAE4419}"/>
              </a:ext>
            </a:extLst>
          </p:cNvPr>
          <p:cNvSpPr>
            <a:spLocks noGrp="1"/>
          </p:cNvSpPr>
          <p:nvPr>
            <p:ph type="title"/>
          </p:nvPr>
        </p:nvSpPr>
        <p:spPr/>
        <p:txBody>
          <a:bodyPr/>
          <a:lstStyle/>
          <a:p>
            <a:r>
              <a:rPr lang="en-US"/>
              <a:t>Facebook Own Posts Table | Samsung KSA - 10 of 26</a:t>
            </a:r>
          </a:p>
        </p:txBody>
      </p:sp>
      <p:graphicFrame>
        <p:nvGraphicFramePr>
          <p:cNvPr id="5" name="Table Placeholder 4">
            <a:extLst>
              <a:ext uri="{FF2B5EF4-FFF2-40B4-BE49-F238E27FC236}">
                <a16:creationId xmlns:a16="http://schemas.microsoft.com/office/drawing/2014/main" id="{2C0EA2C9-E2CE-4774-AD55-CE61538B55FF}"/>
              </a:ext>
            </a:extLst>
          </p:cNvPr>
          <p:cNvGraphicFramePr>
            <a:graphicFrameLocks noGrp="1"/>
          </p:cNvGraphicFramePr>
          <p:nvPr>
            <p:ph type="tbl" sz="quarter" idx="13"/>
            <p:extLst>
              <p:ext uri="{D42A27DB-BD31-4B8C-83A1-F6EECF244321}">
                <p14:modId xmlns:p14="http://schemas.microsoft.com/office/powerpoint/2010/main" val="2990896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44129318"/>
                    </a:ext>
                  </a:extLst>
                </a:gridCol>
                <a:gridCol w="822960">
                  <a:extLst>
                    <a:ext uri="{9D8B030D-6E8A-4147-A177-3AD203B41FA5}">
                      <a16:colId xmlns:a16="http://schemas.microsoft.com/office/drawing/2014/main" val="4293147704"/>
                    </a:ext>
                  </a:extLst>
                </a:gridCol>
                <a:gridCol w="329184">
                  <a:extLst>
                    <a:ext uri="{9D8B030D-6E8A-4147-A177-3AD203B41FA5}">
                      <a16:colId xmlns:a16="http://schemas.microsoft.com/office/drawing/2014/main" val="2233574601"/>
                    </a:ext>
                  </a:extLst>
                </a:gridCol>
                <a:gridCol w="208280">
                  <a:extLst>
                    <a:ext uri="{9D8B030D-6E8A-4147-A177-3AD203B41FA5}">
                      <a16:colId xmlns:a16="http://schemas.microsoft.com/office/drawing/2014/main" val="1612958956"/>
                    </a:ext>
                  </a:extLst>
                </a:gridCol>
                <a:gridCol w="208280">
                  <a:extLst>
                    <a:ext uri="{9D8B030D-6E8A-4147-A177-3AD203B41FA5}">
                      <a16:colId xmlns:a16="http://schemas.microsoft.com/office/drawing/2014/main" val="1832167504"/>
                    </a:ext>
                  </a:extLst>
                </a:gridCol>
                <a:gridCol w="208280">
                  <a:extLst>
                    <a:ext uri="{9D8B030D-6E8A-4147-A177-3AD203B41FA5}">
                      <a16:colId xmlns:a16="http://schemas.microsoft.com/office/drawing/2014/main" val="1123558618"/>
                    </a:ext>
                  </a:extLst>
                </a:gridCol>
                <a:gridCol w="208280">
                  <a:extLst>
                    <a:ext uri="{9D8B030D-6E8A-4147-A177-3AD203B41FA5}">
                      <a16:colId xmlns:a16="http://schemas.microsoft.com/office/drawing/2014/main" val="735493517"/>
                    </a:ext>
                  </a:extLst>
                </a:gridCol>
                <a:gridCol w="208280">
                  <a:extLst>
                    <a:ext uri="{9D8B030D-6E8A-4147-A177-3AD203B41FA5}">
                      <a16:colId xmlns:a16="http://schemas.microsoft.com/office/drawing/2014/main" val="3111001748"/>
                    </a:ext>
                  </a:extLst>
                </a:gridCol>
                <a:gridCol w="208280">
                  <a:extLst>
                    <a:ext uri="{9D8B030D-6E8A-4147-A177-3AD203B41FA5}">
                      <a16:colId xmlns:a16="http://schemas.microsoft.com/office/drawing/2014/main" val="3649867982"/>
                    </a:ext>
                  </a:extLst>
                </a:gridCol>
                <a:gridCol w="208280">
                  <a:extLst>
                    <a:ext uri="{9D8B030D-6E8A-4147-A177-3AD203B41FA5}">
                      <a16:colId xmlns:a16="http://schemas.microsoft.com/office/drawing/2014/main" val="1006878867"/>
                    </a:ext>
                  </a:extLst>
                </a:gridCol>
                <a:gridCol w="208280">
                  <a:extLst>
                    <a:ext uri="{9D8B030D-6E8A-4147-A177-3AD203B41FA5}">
                      <a16:colId xmlns:a16="http://schemas.microsoft.com/office/drawing/2014/main" val="2464013159"/>
                    </a:ext>
                  </a:extLst>
                </a:gridCol>
                <a:gridCol w="208280">
                  <a:extLst>
                    <a:ext uri="{9D8B030D-6E8A-4147-A177-3AD203B41FA5}">
                      <a16:colId xmlns:a16="http://schemas.microsoft.com/office/drawing/2014/main" val="2438864372"/>
                    </a:ext>
                  </a:extLst>
                </a:gridCol>
                <a:gridCol w="208280">
                  <a:extLst>
                    <a:ext uri="{9D8B030D-6E8A-4147-A177-3AD203B41FA5}">
                      <a16:colId xmlns:a16="http://schemas.microsoft.com/office/drawing/2014/main" val="2182901550"/>
                    </a:ext>
                  </a:extLst>
                </a:gridCol>
                <a:gridCol w="208280">
                  <a:extLst>
                    <a:ext uri="{9D8B030D-6E8A-4147-A177-3AD203B41FA5}">
                      <a16:colId xmlns:a16="http://schemas.microsoft.com/office/drawing/2014/main" val="391089154"/>
                    </a:ext>
                  </a:extLst>
                </a:gridCol>
                <a:gridCol w="208280">
                  <a:extLst>
                    <a:ext uri="{9D8B030D-6E8A-4147-A177-3AD203B41FA5}">
                      <a16:colId xmlns:a16="http://schemas.microsoft.com/office/drawing/2014/main" val="3786440206"/>
                    </a:ext>
                  </a:extLst>
                </a:gridCol>
                <a:gridCol w="208280">
                  <a:extLst>
                    <a:ext uri="{9D8B030D-6E8A-4147-A177-3AD203B41FA5}">
                      <a16:colId xmlns:a16="http://schemas.microsoft.com/office/drawing/2014/main" val="2272932570"/>
                    </a:ext>
                  </a:extLst>
                </a:gridCol>
                <a:gridCol w="208280">
                  <a:extLst>
                    <a:ext uri="{9D8B030D-6E8A-4147-A177-3AD203B41FA5}">
                      <a16:colId xmlns:a16="http://schemas.microsoft.com/office/drawing/2014/main" val="2215949356"/>
                    </a:ext>
                  </a:extLst>
                </a:gridCol>
                <a:gridCol w="208280">
                  <a:extLst>
                    <a:ext uri="{9D8B030D-6E8A-4147-A177-3AD203B41FA5}">
                      <a16:colId xmlns:a16="http://schemas.microsoft.com/office/drawing/2014/main" val="2409747726"/>
                    </a:ext>
                  </a:extLst>
                </a:gridCol>
                <a:gridCol w="208280">
                  <a:extLst>
                    <a:ext uri="{9D8B030D-6E8A-4147-A177-3AD203B41FA5}">
                      <a16:colId xmlns:a16="http://schemas.microsoft.com/office/drawing/2014/main" val="1229576299"/>
                    </a:ext>
                  </a:extLst>
                </a:gridCol>
                <a:gridCol w="208280">
                  <a:extLst>
                    <a:ext uri="{9D8B030D-6E8A-4147-A177-3AD203B41FA5}">
                      <a16:colId xmlns:a16="http://schemas.microsoft.com/office/drawing/2014/main" val="3834121470"/>
                    </a:ext>
                  </a:extLst>
                </a:gridCol>
                <a:gridCol w="208280">
                  <a:extLst>
                    <a:ext uri="{9D8B030D-6E8A-4147-A177-3AD203B41FA5}">
                      <a16:colId xmlns:a16="http://schemas.microsoft.com/office/drawing/2014/main" val="3785090141"/>
                    </a:ext>
                  </a:extLst>
                </a:gridCol>
                <a:gridCol w="208280">
                  <a:extLst>
                    <a:ext uri="{9D8B030D-6E8A-4147-A177-3AD203B41FA5}">
                      <a16:colId xmlns:a16="http://schemas.microsoft.com/office/drawing/2014/main" val="803737368"/>
                    </a:ext>
                  </a:extLst>
                </a:gridCol>
                <a:gridCol w="208280">
                  <a:extLst>
                    <a:ext uri="{9D8B030D-6E8A-4147-A177-3AD203B41FA5}">
                      <a16:colId xmlns:a16="http://schemas.microsoft.com/office/drawing/2014/main" val="837578429"/>
                    </a:ext>
                  </a:extLst>
                </a:gridCol>
                <a:gridCol w="208280">
                  <a:extLst>
                    <a:ext uri="{9D8B030D-6E8A-4147-A177-3AD203B41FA5}">
                      <a16:colId xmlns:a16="http://schemas.microsoft.com/office/drawing/2014/main" val="2870202671"/>
                    </a:ext>
                  </a:extLst>
                </a:gridCol>
                <a:gridCol w="208280">
                  <a:extLst>
                    <a:ext uri="{9D8B030D-6E8A-4147-A177-3AD203B41FA5}">
                      <a16:colId xmlns:a16="http://schemas.microsoft.com/office/drawing/2014/main" val="1737031971"/>
                    </a:ext>
                  </a:extLst>
                </a:gridCol>
                <a:gridCol w="208280">
                  <a:extLst>
                    <a:ext uri="{9D8B030D-6E8A-4147-A177-3AD203B41FA5}">
                      <a16:colId xmlns:a16="http://schemas.microsoft.com/office/drawing/2014/main" val="530701037"/>
                    </a:ext>
                  </a:extLst>
                </a:gridCol>
                <a:gridCol w="208280">
                  <a:extLst>
                    <a:ext uri="{9D8B030D-6E8A-4147-A177-3AD203B41FA5}">
                      <a16:colId xmlns:a16="http://schemas.microsoft.com/office/drawing/2014/main" val="4033162631"/>
                    </a:ext>
                  </a:extLst>
                </a:gridCol>
                <a:gridCol w="208280">
                  <a:extLst>
                    <a:ext uri="{9D8B030D-6E8A-4147-A177-3AD203B41FA5}">
                      <a16:colId xmlns:a16="http://schemas.microsoft.com/office/drawing/2014/main" val="293835455"/>
                    </a:ext>
                  </a:extLst>
                </a:gridCol>
                <a:gridCol w="208280">
                  <a:extLst>
                    <a:ext uri="{9D8B030D-6E8A-4147-A177-3AD203B41FA5}">
                      <a16:colId xmlns:a16="http://schemas.microsoft.com/office/drawing/2014/main" val="97045719"/>
                    </a:ext>
                  </a:extLst>
                </a:gridCol>
                <a:gridCol w="208280">
                  <a:extLst>
                    <a:ext uri="{9D8B030D-6E8A-4147-A177-3AD203B41FA5}">
                      <a16:colId xmlns:a16="http://schemas.microsoft.com/office/drawing/2014/main" val="1360872308"/>
                    </a:ext>
                  </a:extLst>
                </a:gridCol>
                <a:gridCol w="208280">
                  <a:extLst>
                    <a:ext uri="{9D8B030D-6E8A-4147-A177-3AD203B41FA5}">
                      <a16:colId xmlns:a16="http://schemas.microsoft.com/office/drawing/2014/main" val="3718940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2521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- 2020-03-28 14:10:29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مجتمعين في بيت واحد في أمان. اطفئ النور في هذه الساعة لتوفر الطاقة في ساعة الأرض الساعة 8:30 مساء. #خلك_في_بيتك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https://scontent-iad3-1.xx.fbcdn.net/v/t15.5256-10/p720x720/83932703_561691407799006_605353504109756416_n.jpg?_nc_cat=104&amp;_nc_sid=ad6a45&amp;_nc_ohc=k5G3tlifG7YAX9BQUgS&amp;_nc_ht=scontent-iad3-1.xx&amp;_nc_tp=6&amp;oh=33a698b9a0dc2e66bf1d8b91cae40c9c&amp;oe=5EC4E7C7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0101160"/>
                  </a:ext>
                </a:extLst>
              </a:tr>
            </a:tbl>
          </a:graphicData>
        </a:graphic>
      </p:graphicFrame>
      <p:sp>
        <p:nvSpPr>
          <p:cNvPr id="4" name="Text Placeholder 3">
            <a:extLst>
              <a:ext uri="{FF2B5EF4-FFF2-40B4-BE49-F238E27FC236}">
                <a16:creationId xmlns:a16="http://schemas.microsoft.com/office/drawing/2014/main" id="{31AA1F5F-5D99-47B5-8783-67E4F63B0428}"/>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1426874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B858B-C8F6-43AB-9299-0F14CBCC2C4E}"/>
              </a:ext>
            </a:extLst>
          </p:cNvPr>
          <p:cNvSpPr>
            <a:spLocks noGrp="1"/>
          </p:cNvSpPr>
          <p:nvPr>
            <p:ph type="title"/>
          </p:nvPr>
        </p:nvSpPr>
        <p:spPr/>
        <p:txBody>
          <a:bodyPr/>
          <a:lstStyle/>
          <a:p>
            <a:r>
              <a:rPr lang="en-US"/>
              <a:t>Facebook Own Posts Table | Samsung KSA - 11 of 26</a:t>
            </a:r>
          </a:p>
        </p:txBody>
      </p:sp>
      <p:graphicFrame>
        <p:nvGraphicFramePr>
          <p:cNvPr id="5" name="Table Placeholder 4">
            <a:extLst>
              <a:ext uri="{FF2B5EF4-FFF2-40B4-BE49-F238E27FC236}">
                <a16:creationId xmlns:a16="http://schemas.microsoft.com/office/drawing/2014/main" id="{E78EE42C-5E01-468E-852F-BCAF9F3B39F9}"/>
              </a:ext>
            </a:extLst>
          </p:cNvPr>
          <p:cNvGraphicFramePr>
            <a:graphicFrameLocks noGrp="1"/>
          </p:cNvGraphicFramePr>
          <p:nvPr>
            <p:ph type="tbl" sz="quarter" idx="13"/>
            <p:extLst>
              <p:ext uri="{D42A27DB-BD31-4B8C-83A1-F6EECF244321}">
                <p14:modId xmlns:p14="http://schemas.microsoft.com/office/powerpoint/2010/main" val="978689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49610651"/>
                    </a:ext>
                  </a:extLst>
                </a:gridCol>
                <a:gridCol w="822960">
                  <a:extLst>
                    <a:ext uri="{9D8B030D-6E8A-4147-A177-3AD203B41FA5}">
                      <a16:colId xmlns:a16="http://schemas.microsoft.com/office/drawing/2014/main" val="595063809"/>
                    </a:ext>
                  </a:extLst>
                </a:gridCol>
                <a:gridCol w="329184">
                  <a:extLst>
                    <a:ext uri="{9D8B030D-6E8A-4147-A177-3AD203B41FA5}">
                      <a16:colId xmlns:a16="http://schemas.microsoft.com/office/drawing/2014/main" val="3815528011"/>
                    </a:ext>
                  </a:extLst>
                </a:gridCol>
                <a:gridCol w="208280">
                  <a:extLst>
                    <a:ext uri="{9D8B030D-6E8A-4147-A177-3AD203B41FA5}">
                      <a16:colId xmlns:a16="http://schemas.microsoft.com/office/drawing/2014/main" val="3837788708"/>
                    </a:ext>
                  </a:extLst>
                </a:gridCol>
                <a:gridCol w="208280">
                  <a:extLst>
                    <a:ext uri="{9D8B030D-6E8A-4147-A177-3AD203B41FA5}">
                      <a16:colId xmlns:a16="http://schemas.microsoft.com/office/drawing/2014/main" val="196495189"/>
                    </a:ext>
                  </a:extLst>
                </a:gridCol>
                <a:gridCol w="208280">
                  <a:extLst>
                    <a:ext uri="{9D8B030D-6E8A-4147-A177-3AD203B41FA5}">
                      <a16:colId xmlns:a16="http://schemas.microsoft.com/office/drawing/2014/main" val="2148165059"/>
                    </a:ext>
                  </a:extLst>
                </a:gridCol>
                <a:gridCol w="208280">
                  <a:extLst>
                    <a:ext uri="{9D8B030D-6E8A-4147-A177-3AD203B41FA5}">
                      <a16:colId xmlns:a16="http://schemas.microsoft.com/office/drawing/2014/main" val="4137961568"/>
                    </a:ext>
                  </a:extLst>
                </a:gridCol>
                <a:gridCol w="208280">
                  <a:extLst>
                    <a:ext uri="{9D8B030D-6E8A-4147-A177-3AD203B41FA5}">
                      <a16:colId xmlns:a16="http://schemas.microsoft.com/office/drawing/2014/main" val="1182599463"/>
                    </a:ext>
                  </a:extLst>
                </a:gridCol>
                <a:gridCol w="208280">
                  <a:extLst>
                    <a:ext uri="{9D8B030D-6E8A-4147-A177-3AD203B41FA5}">
                      <a16:colId xmlns:a16="http://schemas.microsoft.com/office/drawing/2014/main" val="1144682315"/>
                    </a:ext>
                  </a:extLst>
                </a:gridCol>
                <a:gridCol w="208280">
                  <a:extLst>
                    <a:ext uri="{9D8B030D-6E8A-4147-A177-3AD203B41FA5}">
                      <a16:colId xmlns:a16="http://schemas.microsoft.com/office/drawing/2014/main" val="3024803448"/>
                    </a:ext>
                  </a:extLst>
                </a:gridCol>
                <a:gridCol w="208280">
                  <a:extLst>
                    <a:ext uri="{9D8B030D-6E8A-4147-A177-3AD203B41FA5}">
                      <a16:colId xmlns:a16="http://schemas.microsoft.com/office/drawing/2014/main" val="3848918362"/>
                    </a:ext>
                  </a:extLst>
                </a:gridCol>
                <a:gridCol w="208280">
                  <a:extLst>
                    <a:ext uri="{9D8B030D-6E8A-4147-A177-3AD203B41FA5}">
                      <a16:colId xmlns:a16="http://schemas.microsoft.com/office/drawing/2014/main" val="4070219380"/>
                    </a:ext>
                  </a:extLst>
                </a:gridCol>
                <a:gridCol w="208280">
                  <a:extLst>
                    <a:ext uri="{9D8B030D-6E8A-4147-A177-3AD203B41FA5}">
                      <a16:colId xmlns:a16="http://schemas.microsoft.com/office/drawing/2014/main" val="3653659221"/>
                    </a:ext>
                  </a:extLst>
                </a:gridCol>
                <a:gridCol w="208280">
                  <a:extLst>
                    <a:ext uri="{9D8B030D-6E8A-4147-A177-3AD203B41FA5}">
                      <a16:colId xmlns:a16="http://schemas.microsoft.com/office/drawing/2014/main" val="299267664"/>
                    </a:ext>
                  </a:extLst>
                </a:gridCol>
                <a:gridCol w="208280">
                  <a:extLst>
                    <a:ext uri="{9D8B030D-6E8A-4147-A177-3AD203B41FA5}">
                      <a16:colId xmlns:a16="http://schemas.microsoft.com/office/drawing/2014/main" val="453106917"/>
                    </a:ext>
                  </a:extLst>
                </a:gridCol>
                <a:gridCol w="208280">
                  <a:extLst>
                    <a:ext uri="{9D8B030D-6E8A-4147-A177-3AD203B41FA5}">
                      <a16:colId xmlns:a16="http://schemas.microsoft.com/office/drawing/2014/main" val="3307506248"/>
                    </a:ext>
                  </a:extLst>
                </a:gridCol>
                <a:gridCol w="208280">
                  <a:extLst>
                    <a:ext uri="{9D8B030D-6E8A-4147-A177-3AD203B41FA5}">
                      <a16:colId xmlns:a16="http://schemas.microsoft.com/office/drawing/2014/main" val="3147495282"/>
                    </a:ext>
                  </a:extLst>
                </a:gridCol>
                <a:gridCol w="208280">
                  <a:extLst>
                    <a:ext uri="{9D8B030D-6E8A-4147-A177-3AD203B41FA5}">
                      <a16:colId xmlns:a16="http://schemas.microsoft.com/office/drawing/2014/main" val="4122795495"/>
                    </a:ext>
                  </a:extLst>
                </a:gridCol>
                <a:gridCol w="208280">
                  <a:extLst>
                    <a:ext uri="{9D8B030D-6E8A-4147-A177-3AD203B41FA5}">
                      <a16:colId xmlns:a16="http://schemas.microsoft.com/office/drawing/2014/main" val="1046872613"/>
                    </a:ext>
                  </a:extLst>
                </a:gridCol>
                <a:gridCol w="208280">
                  <a:extLst>
                    <a:ext uri="{9D8B030D-6E8A-4147-A177-3AD203B41FA5}">
                      <a16:colId xmlns:a16="http://schemas.microsoft.com/office/drawing/2014/main" val="2045057138"/>
                    </a:ext>
                  </a:extLst>
                </a:gridCol>
                <a:gridCol w="208280">
                  <a:extLst>
                    <a:ext uri="{9D8B030D-6E8A-4147-A177-3AD203B41FA5}">
                      <a16:colId xmlns:a16="http://schemas.microsoft.com/office/drawing/2014/main" val="3875867547"/>
                    </a:ext>
                  </a:extLst>
                </a:gridCol>
                <a:gridCol w="208280">
                  <a:extLst>
                    <a:ext uri="{9D8B030D-6E8A-4147-A177-3AD203B41FA5}">
                      <a16:colId xmlns:a16="http://schemas.microsoft.com/office/drawing/2014/main" val="2238984680"/>
                    </a:ext>
                  </a:extLst>
                </a:gridCol>
                <a:gridCol w="208280">
                  <a:extLst>
                    <a:ext uri="{9D8B030D-6E8A-4147-A177-3AD203B41FA5}">
                      <a16:colId xmlns:a16="http://schemas.microsoft.com/office/drawing/2014/main" val="562181924"/>
                    </a:ext>
                  </a:extLst>
                </a:gridCol>
                <a:gridCol w="208280">
                  <a:extLst>
                    <a:ext uri="{9D8B030D-6E8A-4147-A177-3AD203B41FA5}">
                      <a16:colId xmlns:a16="http://schemas.microsoft.com/office/drawing/2014/main" val="858425099"/>
                    </a:ext>
                  </a:extLst>
                </a:gridCol>
                <a:gridCol w="208280">
                  <a:extLst>
                    <a:ext uri="{9D8B030D-6E8A-4147-A177-3AD203B41FA5}">
                      <a16:colId xmlns:a16="http://schemas.microsoft.com/office/drawing/2014/main" val="2405547510"/>
                    </a:ext>
                  </a:extLst>
                </a:gridCol>
                <a:gridCol w="208280">
                  <a:extLst>
                    <a:ext uri="{9D8B030D-6E8A-4147-A177-3AD203B41FA5}">
                      <a16:colId xmlns:a16="http://schemas.microsoft.com/office/drawing/2014/main" val="2080199813"/>
                    </a:ext>
                  </a:extLst>
                </a:gridCol>
                <a:gridCol w="208280">
                  <a:extLst>
                    <a:ext uri="{9D8B030D-6E8A-4147-A177-3AD203B41FA5}">
                      <a16:colId xmlns:a16="http://schemas.microsoft.com/office/drawing/2014/main" val="1235765587"/>
                    </a:ext>
                  </a:extLst>
                </a:gridCol>
                <a:gridCol w="208280">
                  <a:extLst>
                    <a:ext uri="{9D8B030D-6E8A-4147-A177-3AD203B41FA5}">
                      <a16:colId xmlns:a16="http://schemas.microsoft.com/office/drawing/2014/main" val="1221431284"/>
                    </a:ext>
                  </a:extLst>
                </a:gridCol>
                <a:gridCol w="208280">
                  <a:extLst>
                    <a:ext uri="{9D8B030D-6E8A-4147-A177-3AD203B41FA5}">
                      <a16:colId xmlns:a16="http://schemas.microsoft.com/office/drawing/2014/main" val="817713781"/>
                    </a:ext>
                  </a:extLst>
                </a:gridCol>
                <a:gridCol w="208280">
                  <a:extLst>
                    <a:ext uri="{9D8B030D-6E8A-4147-A177-3AD203B41FA5}">
                      <a16:colId xmlns:a16="http://schemas.microsoft.com/office/drawing/2014/main" val="2040727568"/>
                    </a:ext>
                  </a:extLst>
                </a:gridCol>
                <a:gridCol w="208280">
                  <a:extLst>
                    <a:ext uri="{9D8B030D-6E8A-4147-A177-3AD203B41FA5}">
                      <a16:colId xmlns:a16="http://schemas.microsoft.com/office/drawing/2014/main" val="279121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0190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- 2020-03-27 07:00:00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اشحن +</a:t>
                      </a:r>
                      <a:r>
                        <a:rPr kumimoji="0" lang="en-US" sz="1000" b="0" i="0" u="none" strike="noStrike" kern="1200" cap="none" spc="0" normalizeH="0" baseline="0" noProof="0">
                          <a:ln>
                            <a:noFill/>
                          </a:ln>
                          <a:solidFill>
                            <a:prstClr val="black"/>
                          </a:solidFill>
                          <a:effectLst/>
                          <a:uLnTx/>
                          <a:uFillTx/>
                          <a:latin typeface="+mn-lt"/>
                          <a:ea typeface="+mn-ea"/>
                          <a:cs typeface="+mn-cs"/>
                        </a:rPr>
                        <a:t>GalaxyBuds </a:t>
                      </a:r>
                      <a:r>
                        <a:rPr kumimoji="0" lang="ar-AE" sz="1000" b="0" i="0" u="none" strike="noStrike" kern="1200" cap="none" spc="0" normalizeH="0" baseline="0" noProof="0">
                          <a:ln>
                            <a:noFill/>
                          </a:ln>
                          <a:solidFill>
                            <a:prstClr val="black"/>
                          </a:solidFill>
                          <a:effectLst/>
                          <a:uLnTx/>
                          <a:uFillTx/>
                          <a:latin typeface="+mn-lt"/>
                          <a:ea typeface="+mn-ea"/>
                          <a:cs typeface="+mn-cs"/>
                        </a:rPr>
                        <a:t>لاسلكياً مع جوالك بكل سهولة
</a:t>
                      </a:r>
                      <a:r>
                        <a:rPr kumimoji="0" lang="en-US" sz="1000" b="0" i="0" u="none" strike="noStrike" kern="1200" cap="none" spc="0" normalizeH="0" baseline="0" noProof="0">
                          <a:ln>
                            <a:noFill/>
                          </a:ln>
                          <a:solidFill>
                            <a:prstClr val="black"/>
                          </a:solidFill>
                          <a:effectLst/>
                          <a:uLnTx/>
                          <a:uFillTx/>
                          <a:latin typeface="+mn-lt"/>
                          <a:ea typeface="+mn-ea"/>
                          <a:cs typeface="+mn-cs"/>
                        </a:rPr>
                        <a:t>https://bit.ly/2UgozLr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https://scontent-iad3-1.xx.fbcdn.net/v/t15.13418-10/p720x720/75582075_512856952745268_8845284279081500672_n.jpg?_nc_cat=107&amp;_nc_sid=ad6a45&amp;_nc_ohc=UT7oDqRaTX8AX92VF6a&amp;_nc_ht=scontent-iad3-1.xx&amp;_nc_tp=6&amp;oh=c282a6fef61242f407cb031b9c564eaa&amp;oe=5EC760CC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68860968"/>
                  </a:ext>
                </a:extLst>
              </a:tr>
            </a:tbl>
          </a:graphicData>
        </a:graphic>
      </p:graphicFrame>
      <p:sp>
        <p:nvSpPr>
          <p:cNvPr id="4" name="Text Placeholder 3">
            <a:extLst>
              <a:ext uri="{FF2B5EF4-FFF2-40B4-BE49-F238E27FC236}">
                <a16:creationId xmlns:a16="http://schemas.microsoft.com/office/drawing/2014/main" id="{ED280EF9-7699-465C-B546-A6A347F6AAF1}"/>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3301606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CC716-4CCC-43C5-9AAE-97D3AB135B38}"/>
              </a:ext>
            </a:extLst>
          </p:cNvPr>
          <p:cNvSpPr>
            <a:spLocks noGrp="1"/>
          </p:cNvSpPr>
          <p:nvPr>
            <p:ph type="title"/>
          </p:nvPr>
        </p:nvSpPr>
        <p:spPr/>
        <p:txBody>
          <a:bodyPr/>
          <a:lstStyle/>
          <a:p>
            <a:r>
              <a:rPr lang="en-US"/>
              <a:t>Facebook Own Posts Table | Samsung KSA - 12 of 26</a:t>
            </a:r>
          </a:p>
        </p:txBody>
      </p:sp>
      <p:graphicFrame>
        <p:nvGraphicFramePr>
          <p:cNvPr id="5" name="Table Placeholder 4">
            <a:extLst>
              <a:ext uri="{FF2B5EF4-FFF2-40B4-BE49-F238E27FC236}">
                <a16:creationId xmlns:a16="http://schemas.microsoft.com/office/drawing/2014/main" id="{27A99BEB-71F3-49F3-BA49-0BD3E4BAF082}"/>
              </a:ext>
            </a:extLst>
          </p:cNvPr>
          <p:cNvGraphicFramePr>
            <a:graphicFrameLocks noGrp="1"/>
          </p:cNvGraphicFramePr>
          <p:nvPr>
            <p:ph type="tbl" sz="quarter" idx="13"/>
            <p:extLst>
              <p:ext uri="{D42A27DB-BD31-4B8C-83A1-F6EECF244321}">
                <p14:modId xmlns:p14="http://schemas.microsoft.com/office/powerpoint/2010/main" val="3772658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73678877"/>
                    </a:ext>
                  </a:extLst>
                </a:gridCol>
                <a:gridCol w="822960">
                  <a:extLst>
                    <a:ext uri="{9D8B030D-6E8A-4147-A177-3AD203B41FA5}">
                      <a16:colId xmlns:a16="http://schemas.microsoft.com/office/drawing/2014/main" val="3496357084"/>
                    </a:ext>
                  </a:extLst>
                </a:gridCol>
                <a:gridCol w="329184">
                  <a:extLst>
                    <a:ext uri="{9D8B030D-6E8A-4147-A177-3AD203B41FA5}">
                      <a16:colId xmlns:a16="http://schemas.microsoft.com/office/drawing/2014/main" val="2058570444"/>
                    </a:ext>
                  </a:extLst>
                </a:gridCol>
                <a:gridCol w="208280">
                  <a:extLst>
                    <a:ext uri="{9D8B030D-6E8A-4147-A177-3AD203B41FA5}">
                      <a16:colId xmlns:a16="http://schemas.microsoft.com/office/drawing/2014/main" val="1992156657"/>
                    </a:ext>
                  </a:extLst>
                </a:gridCol>
                <a:gridCol w="208280">
                  <a:extLst>
                    <a:ext uri="{9D8B030D-6E8A-4147-A177-3AD203B41FA5}">
                      <a16:colId xmlns:a16="http://schemas.microsoft.com/office/drawing/2014/main" val="2996184728"/>
                    </a:ext>
                  </a:extLst>
                </a:gridCol>
                <a:gridCol w="208280">
                  <a:extLst>
                    <a:ext uri="{9D8B030D-6E8A-4147-A177-3AD203B41FA5}">
                      <a16:colId xmlns:a16="http://schemas.microsoft.com/office/drawing/2014/main" val="2201140665"/>
                    </a:ext>
                  </a:extLst>
                </a:gridCol>
                <a:gridCol w="208280">
                  <a:extLst>
                    <a:ext uri="{9D8B030D-6E8A-4147-A177-3AD203B41FA5}">
                      <a16:colId xmlns:a16="http://schemas.microsoft.com/office/drawing/2014/main" val="3820220184"/>
                    </a:ext>
                  </a:extLst>
                </a:gridCol>
                <a:gridCol w="208280">
                  <a:extLst>
                    <a:ext uri="{9D8B030D-6E8A-4147-A177-3AD203B41FA5}">
                      <a16:colId xmlns:a16="http://schemas.microsoft.com/office/drawing/2014/main" val="3174411438"/>
                    </a:ext>
                  </a:extLst>
                </a:gridCol>
                <a:gridCol w="208280">
                  <a:extLst>
                    <a:ext uri="{9D8B030D-6E8A-4147-A177-3AD203B41FA5}">
                      <a16:colId xmlns:a16="http://schemas.microsoft.com/office/drawing/2014/main" val="901515095"/>
                    </a:ext>
                  </a:extLst>
                </a:gridCol>
                <a:gridCol w="208280">
                  <a:extLst>
                    <a:ext uri="{9D8B030D-6E8A-4147-A177-3AD203B41FA5}">
                      <a16:colId xmlns:a16="http://schemas.microsoft.com/office/drawing/2014/main" val="1752159548"/>
                    </a:ext>
                  </a:extLst>
                </a:gridCol>
                <a:gridCol w="208280">
                  <a:extLst>
                    <a:ext uri="{9D8B030D-6E8A-4147-A177-3AD203B41FA5}">
                      <a16:colId xmlns:a16="http://schemas.microsoft.com/office/drawing/2014/main" val="3937498946"/>
                    </a:ext>
                  </a:extLst>
                </a:gridCol>
                <a:gridCol w="208280">
                  <a:extLst>
                    <a:ext uri="{9D8B030D-6E8A-4147-A177-3AD203B41FA5}">
                      <a16:colId xmlns:a16="http://schemas.microsoft.com/office/drawing/2014/main" val="3645364655"/>
                    </a:ext>
                  </a:extLst>
                </a:gridCol>
                <a:gridCol w="208280">
                  <a:extLst>
                    <a:ext uri="{9D8B030D-6E8A-4147-A177-3AD203B41FA5}">
                      <a16:colId xmlns:a16="http://schemas.microsoft.com/office/drawing/2014/main" val="2833400407"/>
                    </a:ext>
                  </a:extLst>
                </a:gridCol>
                <a:gridCol w="208280">
                  <a:extLst>
                    <a:ext uri="{9D8B030D-6E8A-4147-A177-3AD203B41FA5}">
                      <a16:colId xmlns:a16="http://schemas.microsoft.com/office/drawing/2014/main" val="4041062527"/>
                    </a:ext>
                  </a:extLst>
                </a:gridCol>
                <a:gridCol w="208280">
                  <a:extLst>
                    <a:ext uri="{9D8B030D-6E8A-4147-A177-3AD203B41FA5}">
                      <a16:colId xmlns:a16="http://schemas.microsoft.com/office/drawing/2014/main" val="1980249158"/>
                    </a:ext>
                  </a:extLst>
                </a:gridCol>
                <a:gridCol w="208280">
                  <a:extLst>
                    <a:ext uri="{9D8B030D-6E8A-4147-A177-3AD203B41FA5}">
                      <a16:colId xmlns:a16="http://schemas.microsoft.com/office/drawing/2014/main" val="1694833661"/>
                    </a:ext>
                  </a:extLst>
                </a:gridCol>
                <a:gridCol w="208280">
                  <a:extLst>
                    <a:ext uri="{9D8B030D-6E8A-4147-A177-3AD203B41FA5}">
                      <a16:colId xmlns:a16="http://schemas.microsoft.com/office/drawing/2014/main" val="2600102604"/>
                    </a:ext>
                  </a:extLst>
                </a:gridCol>
                <a:gridCol w="208280">
                  <a:extLst>
                    <a:ext uri="{9D8B030D-6E8A-4147-A177-3AD203B41FA5}">
                      <a16:colId xmlns:a16="http://schemas.microsoft.com/office/drawing/2014/main" val="1004388939"/>
                    </a:ext>
                  </a:extLst>
                </a:gridCol>
                <a:gridCol w="208280">
                  <a:extLst>
                    <a:ext uri="{9D8B030D-6E8A-4147-A177-3AD203B41FA5}">
                      <a16:colId xmlns:a16="http://schemas.microsoft.com/office/drawing/2014/main" val="1023038038"/>
                    </a:ext>
                  </a:extLst>
                </a:gridCol>
                <a:gridCol w="208280">
                  <a:extLst>
                    <a:ext uri="{9D8B030D-6E8A-4147-A177-3AD203B41FA5}">
                      <a16:colId xmlns:a16="http://schemas.microsoft.com/office/drawing/2014/main" val="2772682059"/>
                    </a:ext>
                  </a:extLst>
                </a:gridCol>
                <a:gridCol w="208280">
                  <a:extLst>
                    <a:ext uri="{9D8B030D-6E8A-4147-A177-3AD203B41FA5}">
                      <a16:colId xmlns:a16="http://schemas.microsoft.com/office/drawing/2014/main" val="1990189649"/>
                    </a:ext>
                  </a:extLst>
                </a:gridCol>
                <a:gridCol w="208280">
                  <a:extLst>
                    <a:ext uri="{9D8B030D-6E8A-4147-A177-3AD203B41FA5}">
                      <a16:colId xmlns:a16="http://schemas.microsoft.com/office/drawing/2014/main" val="1518675497"/>
                    </a:ext>
                  </a:extLst>
                </a:gridCol>
                <a:gridCol w="208280">
                  <a:extLst>
                    <a:ext uri="{9D8B030D-6E8A-4147-A177-3AD203B41FA5}">
                      <a16:colId xmlns:a16="http://schemas.microsoft.com/office/drawing/2014/main" val="1654013258"/>
                    </a:ext>
                  </a:extLst>
                </a:gridCol>
                <a:gridCol w="208280">
                  <a:extLst>
                    <a:ext uri="{9D8B030D-6E8A-4147-A177-3AD203B41FA5}">
                      <a16:colId xmlns:a16="http://schemas.microsoft.com/office/drawing/2014/main" val="1190897553"/>
                    </a:ext>
                  </a:extLst>
                </a:gridCol>
                <a:gridCol w="208280">
                  <a:extLst>
                    <a:ext uri="{9D8B030D-6E8A-4147-A177-3AD203B41FA5}">
                      <a16:colId xmlns:a16="http://schemas.microsoft.com/office/drawing/2014/main" val="3633707796"/>
                    </a:ext>
                  </a:extLst>
                </a:gridCol>
                <a:gridCol w="208280">
                  <a:extLst>
                    <a:ext uri="{9D8B030D-6E8A-4147-A177-3AD203B41FA5}">
                      <a16:colId xmlns:a16="http://schemas.microsoft.com/office/drawing/2014/main" val="1873581077"/>
                    </a:ext>
                  </a:extLst>
                </a:gridCol>
                <a:gridCol w="208280">
                  <a:extLst>
                    <a:ext uri="{9D8B030D-6E8A-4147-A177-3AD203B41FA5}">
                      <a16:colId xmlns:a16="http://schemas.microsoft.com/office/drawing/2014/main" val="2539924861"/>
                    </a:ext>
                  </a:extLst>
                </a:gridCol>
                <a:gridCol w="208280">
                  <a:extLst>
                    <a:ext uri="{9D8B030D-6E8A-4147-A177-3AD203B41FA5}">
                      <a16:colId xmlns:a16="http://schemas.microsoft.com/office/drawing/2014/main" val="1979349269"/>
                    </a:ext>
                  </a:extLst>
                </a:gridCol>
                <a:gridCol w="208280">
                  <a:extLst>
                    <a:ext uri="{9D8B030D-6E8A-4147-A177-3AD203B41FA5}">
                      <a16:colId xmlns:a16="http://schemas.microsoft.com/office/drawing/2014/main" val="638389671"/>
                    </a:ext>
                  </a:extLst>
                </a:gridCol>
                <a:gridCol w="208280">
                  <a:extLst>
                    <a:ext uri="{9D8B030D-6E8A-4147-A177-3AD203B41FA5}">
                      <a16:colId xmlns:a16="http://schemas.microsoft.com/office/drawing/2014/main" val="4027890158"/>
                    </a:ext>
                  </a:extLst>
                </a:gridCol>
                <a:gridCol w="208280">
                  <a:extLst>
                    <a:ext uri="{9D8B030D-6E8A-4147-A177-3AD203B41FA5}">
                      <a16:colId xmlns:a16="http://schemas.microsoft.com/office/drawing/2014/main" val="278141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20706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- 2020-03-24 16:37:00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بطارية تدوم ل11 ساعة عشان تستانس
</a:t>
                      </a:r>
                      <a:r>
                        <a:rPr kumimoji="0" lang="en-US" sz="1000" b="0" i="0" u="none" strike="noStrike" kern="1200" cap="none" spc="0" normalizeH="0" baseline="0" noProof="0">
                          <a:ln>
                            <a:noFill/>
                          </a:ln>
                          <a:solidFill>
                            <a:prstClr val="black"/>
                          </a:solidFill>
                          <a:effectLst/>
                          <a:uLnTx/>
                          <a:uFillTx/>
                          <a:latin typeface="+mn-lt"/>
                          <a:ea typeface="+mn-ea"/>
                          <a:cs typeface="+mn-cs"/>
                        </a:rPr>
                        <a:t>https://bit.ly/2UgozLr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https://scontent-iad3-1.xx.fbcdn.net/v/t15.13418-10/p720x720/83096141_139826780749996_416194021883379712_n.jpg?_nc_cat=102&amp;_nc_sid=ad6a45&amp;_nc_ohc=myfGo7VWVgEAX8-AXsw&amp;_nc_ht=scontent-iad3-1.xx&amp;_nc_tp=6&amp;oh=c2dca52e33ddc24f0e9a408082bf6086&amp;oe=5EC54DA8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46743661"/>
                  </a:ext>
                </a:extLst>
              </a:tr>
            </a:tbl>
          </a:graphicData>
        </a:graphic>
      </p:graphicFrame>
      <p:sp>
        <p:nvSpPr>
          <p:cNvPr id="4" name="Text Placeholder 3">
            <a:extLst>
              <a:ext uri="{FF2B5EF4-FFF2-40B4-BE49-F238E27FC236}">
                <a16:creationId xmlns:a16="http://schemas.microsoft.com/office/drawing/2014/main" id="{6EA33FA5-274D-4382-B820-7D7E064CE915}"/>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1999727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46DCB-5E27-4A18-B113-2CD41E384129}"/>
              </a:ext>
            </a:extLst>
          </p:cNvPr>
          <p:cNvSpPr>
            <a:spLocks noGrp="1"/>
          </p:cNvSpPr>
          <p:nvPr>
            <p:ph type="title"/>
          </p:nvPr>
        </p:nvSpPr>
        <p:spPr/>
        <p:txBody>
          <a:bodyPr/>
          <a:lstStyle/>
          <a:p>
            <a:r>
              <a:rPr lang="en-US"/>
              <a:t>Facebook Own Posts Table | Samsung KSA - 13 of 26</a:t>
            </a:r>
          </a:p>
        </p:txBody>
      </p:sp>
      <p:graphicFrame>
        <p:nvGraphicFramePr>
          <p:cNvPr id="5" name="Table Placeholder 4">
            <a:extLst>
              <a:ext uri="{FF2B5EF4-FFF2-40B4-BE49-F238E27FC236}">
                <a16:creationId xmlns:a16="http://schemas.microsoft.com/office/drawing/2014/main" id="{CDE62CF4-6F8B-48D5-831D-728228CCF769}"/>
              </a:ext>
            </a:extLst>
          </p:cNvPr>
          <p:cNvGraphicFramePr>
            <a:graphicFrameLocks noGrp="1"/>
          </p:cNvGraphicFramePr>
          <p:nvPr>
            <p:ph type="tbl" sz="quarter" idx="13"/>
            <p:extLst>
              <p:ext uri="{D42A27DB-BD31-4B8C-83A1-F6EECF244321}">
                <p14:modId xmlns:p14="http://schemas.microsoft.com/office/powerpoint/2010/main" val="3389439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53289770"/>
                    </a:ext>
                  </a:extLst>
                </a:gridCol>
                <a:gridCol w="822960">
                  <a:extLst>
                    <a:ext uri="{9D8B030D-6E8A-4147-A177-3AD203B41FA5}">
                      <a16:colId xmlns:a16="http://schemas.microsoft.com/office/drawing/2014/main" val="1393873364"/>
                    </a:ext>
                  </a:extLst>
                </a:gridCol>
                <a:gridCol w="329184">
                  <a:extLst>
                    <a:ext uri="{9D8B030D-6E8A-4147-A177-3AD203B41FA5}">
                      <a16:colId xmlns:a16="http://schemas.microsoft.com/office/drawing/2014/main" val="788885636"/>
                    </a:ext>
                  </a:extLst>
                </a:gridCol>
                <a:gridCol w="208280">
                  <a:extLst>
                    <a:ext uri="{9D8B030D-6E8A-4147-A177-3AD203B41FA5}">
                      <a16:colId xmlns:a16="http://schemas.microsoft.com/office/drawing/2014/main" val="1082772680"/>
                    </a:ext>
                  </a:extLst>
                </a:gridCol>
                <a:gridCol w="208280">
                  <a:extLst>
                    <a:ext uri="{9D8B030D-6E8A-4147-A177-3AD203B41FA5}">
                      <a16:colId xmlns:a16="http://schemas.microsoft.com/office/drawing/2014/main" val="3156005506"/>
                    </a:ext>
                  </a:extLst>
                </a:gridCol>
                <a:gridCol w="208280">
                  <a:extLst>
                    <a:ext uri="{9D8B030D-6E8A-4147-A177-3AD203B41FA5}">
                      <a16:colId xmlns:a16="http://schemas.microsoft.com/office/drawing/2014/main" val="203921905"/>
                    </a:ext>
                  </a:extLst>
                </a:gridCol>
                <a:gridCol w="208280">
                  <a:extLst>
                    <a:ext uri="{9D8B030D-6E8A-4147-A177-3AD203B41FA5}">
                      <a16:colId xmlns:a16="http://schemas.microsoft.com/office/drawing/2014/main" val="1456423696"/>
                    </a:ext>
                  </a:extLst>
                </a:gridCol>
                <a:gridCol w="208280">
                  <a:extLst>
                    <a:ext uri="{9D8B030D-6E8A-4147-A177-3AD203B41FA5}">
                      <a16:colId xmlns:a16="http://schemas.microsoft.com/office/drawing/2014/main" val="633562923"/>
                    </a:ext>
                  </a:extLst>
                </a:gridCol>
                <a:gridCol w="208280">
                  <a:extLst>
                    <a:ext uri="{9D8B030D-6E8A-4147-A177-3AD203B41FA5}">
                      <a16:colId xmlns:a16="http://schemas.microsoft.com/office/drawing/2014/main" val="1942155422"/>
                    </a:ext>
                  </a:extLst>
                </a:gridCol>
                <a:gridCol w="208280">
                  <a:extLst>
                    <a:ext uri="{9D8B030D-6E8A-4147-A177-3AD203B41FA5}">
                      <a16:colId xmlns:a16="http://schemas.microsoft.com/office/drawing/2014/main" val="1289113717"/>
                    </a:ext>
                  </a:extLst>
                </a:gridCol>
                <a:gridCol w="208280">
                  <a:extLst>
                    <a:ext uri="{9D8B030D-6E8A-4147-A177-3AD203B41FA5}">
                      <a16:colId xmlns:a16="http://schemas.microsoft.com/office/drawing/2014/main" val="2831001646"/>
                    </a:ext>
                  </a:extLst>
                </a:gridCol>
                <a:gridCol w="208280">
                  <a:extLst>
                    <a:ext uri="{9D8B030D-6E8A-4147-A177-3AD203B41FA5}">
                      <a16:colId xmlns:a16="http://schemas.microsoft.com/office/drawing/2014/main" val="2945667004"/>
                    </a:ext>
                  </a:extLst>
                </a:gridCol>
                <a:gridCol w="208280">
                  <a:extLst>
                    <a:ext uri="{9D8B030D-6E8A-4147-A177-3AD203B41FA5}">
                      <a16:colId xmlns:a16="http://schemas.microsoft.com/office/drawing/2014/main" val="3233225511"/>
                    </a:ext>
                  </a:extLst>
                </a:gridCol>
                <a:gridCol w="208280">
                  <a:extLst>
                    <a:ext uri="{9D8B030D-6E8A-4147-A177-3AD203B41FA5}">
                      <a16:colId xmlns:a16="http://schemas.microsoft.com/office/drawing/2014/main" val="1798701360"/>
                    </a:ext>
                  </a:extLst>
                </a:gridCol>
                <a:gridCol w="208280">
                  <a:extLst>
                    <a:ext uri="{9D8B030D-6E8A-4147-A177-3AD203B41FA5}">
                      <a16:colId xmlns:a16="http://schemas.microsoft.com/office/drawing/2014/main" val="3606211931"/>
                    </a:ext>
                  </a:extLst>
                </a:gridCol>
                <a:gridCol w="208280">
                  <a:extLst>
                    <a:ext uri="{9D8B030D-6E8A-4147-A177-3AD203B41FA5}">
                      <a16:colId xmlns:a16="http://schemas.microsoft.com/office/drawing/2014/main" val="1438930253"/>
                    </a:ext>
                  </a:extLst>
                </a:gridCol>
                <a:gridCol w="208280">
                  <a:extLst>
                    <a:ext uri="{9D8B030D-6E8A-4147-A177-3AD203B41FA5}">
                      <a16:colId xmlns:a16="http://schemas.microsoft.com/office/drawing/2014/main" val="2907416568"/>
                    </a:ext>
                  </a:extLst>
                </a:gridCol>
                <a:gridCol w="208280">
                  <a:extLst>
                    <a:ext uri="{9D8B030D-6E8A-4147-A177-3AD203B41FA5}">
                      <a16:colId xmlns:a16="http://schemas.microsoft.com/office/drawing/2014/main" val="3305134705"/>
                    </a:ext>
                  </a:extLst>
                </a:gridCol>
                <a:gridCol w="208280">
                  <a:extLst>
                    <a:ext uri="{9D8B030D-6E8A-4147-A177-3AD203B41FA5}">
                      <a16:colId xmlns:a16="http://schemas.microsoft.com/office/drawing/2014/main" val="127836616"/>
                    </a:ext>
                  </a:extLst>
                </a:gridCol>
                <a:gridCol w="208280">
                  <a:extLst>
                    <a:ext uri="{9D8B030D-6E8A-4147-A177-3AD203B41FA5}">
                      <a16:colId xmlns:a16="http://schemas.microsoft.com/office/drawing/2014/main" val="3438693517"/>
                    </a:ext>
                  </a:extLst>
                </a:gridCol>
                <a:gridCol w="208280">
                  <a:extLst>
                    <a:ext uri="{9D8B030D-6E8A-4147-A177-3AD203B41FA5}">
                      <a16:colId xmlns:a16="http://schemas.microsoft.com/office/drawing/2014/main" val="3448042518"/>
                    </a:ext>
                  </a:extLst>
                </a:gridCol>
                <a:gridCol w="208280">
                  <a:extLst>
                    <a:ext uri="{9D8B030D-6E8A-4147-A177-3AD203B41FA5}">
                      <a16:colId xmlns:a16="http://schemas.microsoft.com/office/drawing/2014/main" val="148572507"/>
                    </a:ext>
                  </a:extLst>
                </a:gridCol>
                <a:gridCol w="208280">
                  <a:extLst>
                    <a:ext uri="{9D8B030D-6E8A-4147-A177-3AD203B41FA5}">
                      <a16:colId xmlns:a16="http://schemas.microsoft.com/office/drawing/2014/main" val="441534323"/>
                    </a:ext>
                  </a:extLst>
                </a:gridCol>
                <a:gridCol w="208280">
                  <a:extLst>
                    <a:ext uri="{9D8B030D-6E8A-4147-A177-3AD203B41FA5}">
                      <a16:colId xmlns:a16="http://schemas.microsoft.com/office/drawing/2014/main" val="3216279165"/>
                    </a:ext>
                  </a:extLst>
                </a:gridCol>
                <a:gridCol w="208280">
                  <a:extLst>
                    <a:ext uri="{9D8B030D-6E8A-4147-A177-3AD203B41FA5}">
                      <a16:colId xmlns:a16="http://schemas.microsoft.com/office/drawing/2014/main" val="150721520"/>
                    </a:ext>
                  </a:extLst>
                </a:gridCol>
                <a:gridCol w="208280">
                  <a:extLst>
                    <a:ext uri="{9D8B030D-6E8A-4147-A177-3AD203B41FA5}">
                      <a16:colId xmlns:a16="http://schemas.microsoft.com/office/drawing/2014/main" val="1661736260"/>
                    </a:ext>
                  </a:extLst>
                </a:gridCol>
                <a:gridCol w="208280">
                  <a:extLst>
                    <a:ext uri="{9D8B030D-6E8A-4147-A177-3AD203B41FA5}">
                      <a16:colId xmlns:a16="http://schemas.microsoft.com/office/drawing/2014/main" val="4236785395"/>
                    </a:ext>
                  </a:extLst>
                </a:gridCol>
                <a:gridCol w="208280">
                  <a:extLst>
                    <a:ext uri="{9D8B030D-6E8A-4147-A177-3AD203B41FA5}">
                      <a16:colId xmlns:a16="http://schemas.microsoft.com/office/drawing/2014/main" val="583460414"/>
                    </a:ext>
                  </a:extLst>
                </a:gridCol>
                <a:gridCol w="208280">
                  <a:extLst>
                    <a:ext uri="{9D8B030D-6E8A-4147-A177-3AD203B41FA5}">
                      <a16:colId xmlns:a16="http://schemas.microsoft.com/office/drawing/2014/main" val="3392642418"/>
                    </a:ext>
                  </a:extLst>
                </a:gridCol>
                <a:gridCol w="208280">
                  <a:extLst>
                    <a:ext uri="{9D8B030D-6E8A-4147-A177-3AD203B41FA5}">
                      <a16:colId xmlns:a16="http://schemas.microsoft.com/office/drawing/2014/main" val="4254262067"/>
                    </a:ext>
                  </a:extLst>
                </a:gridCol>
                <a:gridCol w="208280">
                  <a:extLst>
                    <a:ext uri="{9D8B030D-6E8A-4147-A177-3AD203B41FA5}">
                      <a16:colId xmlns:a16="http://schemas.microsoft.com/office/drawing/2014/main" val="1346954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3694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- 2020-03-24 07:34:56</a:t>
                      </a:r>
                      <a:r>
                        <a:rPr kumimoji="0" lang="en-US" sz="1000" b="0" i="0" u="none" strike="noStrike" kern="1200" cap="none" spc="0" normalizeH="0" baseline="0" noProof="0">
                          <a:ln>
                            <a:noFill/>
                          </a:ln>
                          <a:solidFill>
                            <a:prstClr val="black"/>
                          </a:solidFill>
                          <a:effectLst/>
                          <a:uLnTx/>
                          <a:uFillTx/>
                          <a:latin typeface="+mn-lt"/>
                          <a:ea typeface="+mn-ea"/>
                          <a:cs typeface="+mn-cs"/>
                        </a:rPr>
                        <a:t>
 A week full of love! Best shots of this week of our #LoveforGalaxy competition. Share your shots with us for a chance to win Galaxy S20 Ultra or other Samsung devices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https://scontent-iad3-1.xx.fbcdn.net/v/t15.5256-10/p720x720/83898654_228689831584222_2496891044394696704_n.jpg?_nc_cat=111&amp;_nc_sid=ad6a45&amp;_nc_ohc=VfPHelcF5gsAX_r_eFR&amp;_nc_ht=scontent-iad3-1.xx&amp;_nc_tp=6&amp;oh=66ffb05d67e3713741df81be61e9b5d2&amp;oe=5EC6BA3F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53425523"/>
                  </a:ext>
                </a:extLst>
              </a:tr>
            </a:tbl>
          </a:graphicData>
        </a:graphic>
      </p:graphicFrame>
      <p:sp>
        <p:nvSpPr>
          <p:cNvPr id="4" name="Text Placeholder 3">
            <a:extLst>
              <a:ext uri="{FF2B5EF4-FFF2-40B4-BE49-F238E27FC236}">
                <a16:creationId xmlns:a16="http://schemas.microsoft.com/office/drawing/2014/main" id="{5DC57821-8861-4DCC-A310-0B37EBF86F62}"/>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3023368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B867A-4388-484D-B8FC-974D75B26D12}"/>
              </a:ext>
            </a:extLst>
          </p:cNvPr>
          <p:cNvSpPr>
            <a:spLocks noGrp="1"/>
          </p:cNvSpPr>
          <p:nvPr>
            <p:ph type="title"/>
          </p:nvPr>
        </p:nvSpPr>
        <p:spPr/>
        <p:txBody>
          <a:bodyPr/>
          <a:lstStyle/>
          <a:p>
            <a:r>
              <a:rPr lang="en-US"/>
              <a:t>Facebook Own Posts Table | Samsung KSA - 14 of 26</a:t>
            </a:r>
          </a:p>
        </p:txBody>
      </p:sp>
      <p:graphicFrame>
        <p:nvGraphicFramePr>
          <p:cNvPr id="5" name="Table Placeholder 4">
            <a:extLst>
              <a:ext uri="{FF2B5EF4-FFF2-40B4-BE49-F238E27FC236}">
                <a16:creationId xmlns:a16="http://schemas.microsoft.com/office/drawing/2014/main" id="{4D8538F6-810C-4874-9ED9-CF3337CF93D9}"/>
              </a:ext>
            </a:extLst>
          </p:cNvPr>
          <p:cNvGraphicFramePr>
            <a:graphicFrameLocks noGrp="1"/>
          </p:cNvGraphicFramePr>
          <p:nvPr>
            <p:ph type="tbl" sz="quarter" idx="13"/>
            <p:extLst>
              <p:ext uri="{D42A27DB-BD31-4B8C-83A1-F6EECF244321}">
                <p14:modId xmlns:p14="http://schemas.microsoft.com/office/powerpoint/2010/main" val="2235225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46924831"/>
                    </a:ext>
                  </a:extLst>
                </a:gridCol>
                <a:gridCol w="822960">
                  <a:extLst>
                    <a:ext uri="{9D8B030D-6E8A-4147-A177-3AD203B41FA5}">
                      <a16:colId xmlns:a16="http://schemas.microsoft.com/office/drawing/2014/main" val="3571178410"/>
                    </a:ext>
                  </a:extLst>
                </a:gridCol>
                <a:gridCol w="329184">
                  <a:extLst>
                    <a:ext uri="{9D8B030D-6E8A-4147-A177-3AD203B41FA5}">
                      <a16:colId xmlns:a16="http://schemas.microsoft.com/office/drawing/2014/main" val="3469339380"/>
                    </a:ext>
                  </a:extLst>
                </a:gridCol>
                <a:gridCol w="208280">
                  <a:extLst>
                    <a:ext uri="{9D8B030D-6E8A-4147-A177-3AD203B41FA5}">
                      <a16:colId xmlns:a16="http://schemas.microsoft.com/office/drawing/2014/main" val="755439444"/>
                    </a:ext>
                  </a:extLst>
                </a:gridCol>
                <a:gridCol w="208280">
                  <a:extLst>
                    <a:ext uri="{9D8B030D-6E8A-4147-A177-3AD203B41FA5}">
                      <a16:colId xmlns:a16="http://schemas.microsoft.com/office/drawing/2014/main" val="4177707528"/>
                    </a:ext>
                  </a:extLst>
                </a:gridCol>
                <a:gridCol w="208280">
                  <a:extLst>
                    <a:ext uri="{9D8B030D-6E8A-4147-A177-3AD203B41FA5}">
                      <a16:colId xmlns:a16="http://schemas.microsoft.com/office/drawing/2014/main" val="2836181693"/>
                    </a:ext>
                  </a:extLst>
                </a:gridCol>
                <a:gridCol w="208280">
                  <a:extLst>
                    <a:ext uri="{9D8B030D-6E8A-4147-A177-3AD203B41FA5}">
                      <a16:colId xmlns:a16="http://schemas.microsoft.com/office/drawing/2014/main" val="2660872701"/>
                    </a:ext>
                  </a:extLst>
                </a:gridCol>
                <a:gridCol w="208280">
                  <a:extLst>
                    <a:ext uri="{9D8B030D-6E8A-4147-A177-3AD203B41FA5}">
                      <a16:colId xmlns:a16="http://schemas.microsoft.com/office/drawing/2014/main" val="4046586738"/>
                    </a:ext>
                  </a:extLst>
                </a:gridCol>
                <a:gridCol w="208280">
                  <a:extLst>
                    <a:ext uri="{9D8B030D-6E8A-4147-A177-3AD203B41FA5}">
                      <a16:colId xmlns:a16="http://schemas.microsoft.com/office/drawing/2014/main" val="110723421"/>
                    </a:ext>
                  </a:extLst>
                </a:gridCol>
                <a:gridCol w="208280">
                  <a:extLst>
                    <a:ext uri="{9D8B030D-6E8A-4147-A177-3AD203B41FA5}">
                      <a16:colId xmlns:a16="http://schemas.microsoft.com/office/drawing/2014/main" val="1809995659"/>
                    </a:ext>
                  </a:extLst>
                </a:gridCol>
                <a:gridCol w="208280">
                  <a:extLst>
                    <a:ext uri="{9D8B030D-6E8A-4147-A177-3AD203B41FA5}">
                      <a16:colId xmlns:a16="http://schemas.microsoft.com/office/drawing/2014/main" val="3033977796"/>
                    </a:ext>
                  </a:extLst>
                </a:gridCol>
                <a:gridCol w="208280">
                  <a:extLst>
                    <a:ext uri="{9D8B030D-6E8A-4147-A177-3AD203B41FA5}">
                      <a16:colId xmlns:a16="http://schemas.microsoft.com/office/drawing/2014/main" val="1319076026"/>
                    </a:ext>
                  </a:extLst>
                </a:gridCol>
                <a:gridCol w="208280">
                  <a:extLst>
                    <a:ext uri="{9D8B030D-6E8A-4147-A177-3AD203B41FA5}">
                      <a16:colId xmlns:a16="http://schemas.microsoft.com/office/drawing/2014/main" val="717333192"/>
                    </a:ext>
                  </a:extLst>
                </a:gridCol>
                <a:gridCol w="208280">
                  <a:extLst>
                    <a:ext uri="{9D8B030D-6E8A-4147-A177-3AD203B41FA5}">
                      <a16:colId xmlns:a16="http://schemas.microsoft.com/office/drawing/2014/main" val="1848526517"/>
                    </a:ext>
                  </a:extLst>
                </a:gridCol>
                <a:gridCol w="208280">
                  <a:extLst>
                    <a:ext uri="{9D8B030D-6E8A-4147-A177-3AD203B41FA5}">
                      <a16:colId xmlns:a16="http://schemas.microsoft.com/office/drawing/2014/main" val="2569652182"/>
                    </a:ext>
                  </a:extLst>
                </a:gridCol>
                <a:gridCol w="208280">
                  <a:extLst>
                    <a:ext uri="{9D8B030D-6E8A-4147-A177-3AD203B41FA5}">
                      <a16:colId xmlns:a16="http://schemas.microsoft.com/office/drawing/2014/main" val="173547128"/>
                    </a:ext>
                  </a:extLst>
                </a:gridCol>
                <a:gridCol w="208280">
                  <a:extLst>
                    <a:ext uri="{9D8B030D-6E8A-4147-A177-3AD203B41FA5}">
                      <a16:colId xmlns:a16="http://schemas.microsoft.com/office/drawing/2014/main" val="4209799401"/>
                    </a:ext>
                  </a:extLst>
                </a:gridCol>
                <a:gridCol w="208280">
                  <a:extLst>
                    <a:ext uri="{9D8B030D-6E8A-4147-A177-3AD203B41FA5}">
                      <a16:colId xmlns:a16="http://schemas.microsoft.com/office/drawing/2014/main" val="1626937834"/>
                    </a:ext>
                  </a:extLst>
                </a:gridCol>
                <a:gridCol w="208280">
                  <a:extLst>
                    <a:ext uri="{9D8B030D-6E8A-4147-A177-3AD203B41FA5}">
                      <a16:colId xmlns:a16="http://schemas.microsoft.com/office/drawing/2014/main" val="1808444775"/>
                    </a:ext>
                  </a:extLst>
                </a:gridCol>
                <a:gridCol w="208280">
                  <a:extLst>
                    <a:ext uri="{9D8B030D-6E8A-4147-A177-3AD203B41FA5}">
                      <a16:colId xmlns:a16="http://schemas.microsoft.com/office/drawing/2014/main" val="2131937407"/>
                    </a:ext>
                  </a:extLst>
                </a:gridCol>
                <a:gridCol w="208280">
                  <a:extLst>
                    <a:ext uri="{9D8B030D-6E8A-4147-A177-3AD203B41FA5}">
                      <a16:colId xmlns:a16="http://schemas.microsoft.com/office/drawing/2014/main" val="1206571081"/>
                    </a:ext>
                  </a:extLst>
                </a:gridCol>
                <a:gridCol w="208280">
                  <a:extLst>
                    <a:ext uri="{9D8B030D-6E8A-4147-A177-3AD203B41FA5}">
                      <a16:colId xmlns:a16="http://schemas.microsoft.com/office/drawing/2014/main" val="1538142477"/>
                    </a:ext>
                  </a:extLst>
                </a:gridCol>
                <a:gridCol w="208280">
                  <a:extLst>
                    <a:ext uri="{9D8B030D-6E8A-4147-A177-3AD203B41FA5}">
                      <a16:colId xmlns:a16="http://schemas.microsoft.com/office/drawing/2014/main" val="1807457967"/>
                    </a:ext>
                  </a:extLst>
                </a:gridCol>
                <a:gridCol w="208280">
                  <a:extLst>
                    <a:ext uri="{9D8B030D-6E8A-4147-A177-3AD203B41FA5}">
                      <a16:colId xmlns:a16="http://schemas.microsoft.com/office/drawing/2014/main" val="3254329624"/>
                    </a:ext>
                  </a:extLst>
                </a:gridCol>
                <a:gridCol w="208280">
                  <a:extLst>
                    <a:ext uri="{9D8B030D-6E8A-4147-A177-3AD203B41FA5}">
                      <a16:colId xmlns:a16="http://schemas.microsoft.com/office/drawing/2014/main" val="652930237"/>
                    </a:ext>
                  </a:extLst>
                </a:gridCol>
                <a:gridCol w="208280">
                  <a:extLst>
                    <a:ext uri="{9D8B030D-6E8A-4147-A177-3AD203B41FA5}">
                      <a16:colId xmlns:a16="http://schemas.microsoft.com/office/drawing/2014/main" val="1525882560"/>
                    </a:ext>
                  </a:extLst>
                </a:gridCol>
                <a:gridCol w="208280">
                  <a:extLst>
                    <a:ext uri="{9D8B030D-6E8A-4147-A177-3AD203B41FA5}">
                      <a16:colId xmlns:a16="http://schemas.microsoft.com/office/drawing/2014/main" val="3790614924"/>
                    </a:ext>
                  </a:extLst>
                </a:gridCol>
                <a:gridCol w="208280">
                  <a:extLst>
                    <a:ext uri="{9D8B030D-6E8A-4147-A177-3AD203B41FA5}">
                      <a16:colId xmlns:a16="http://schemas.microsoft.com/office/drawing/2014/main" val="2590402855"/>
                    </a:ext>
                  </a:extLst>
                </a:gridCol>
                <a:gridCol w="208280">
                  <a:extLst>
                    <a:ext uri="{9D8B030D-6E8A-4147-A177-3AD203B41FA5}">
                      <a16:colId xmlns:a16="http://schemas.microsoft.com/office/drawing/2014/main" val="1349873019"/>
                    </a:ext>
                  </a:extLst>
                </a:gridCol>
                <a:gridCol w="208280">
                  <a:extLst>
                    <a:ext uri="{9D8B030D-6E8A-4147-A177-3AD203B41FA5}">
                      <a16:colId xmlns:a16="http://schemas.microsoft.com/office/drawing/2014/main" val="151051667"/>
                    </a:ext>
                  </a:extLst>
                </a:gridCol>
                <a:gridCol w="208280">
                  <a:extLst>
                    <a:ext uri="{9D8B030D-6E8A-4147-A177-3AD203B41FA5}">
                      <a16:colId xmlns:a16="http://schemas.microsoft.com/office/drawing/2014/main" val="229389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135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- 2020-03-23 15:06:12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أسبوع مليء بالحب! أفضل صور لمسابقة #</a:t>
                      </a:r>
                      <a:r>
                        <a:rPr kumimoji="0" lang="en-US" sz="1000" b="0" i="0" u="none" strike="noStrike" kern="1200" cap="none" spc="0" normalizeH="0" baseline="0" noProof="0">
                          <a:ln>
                            <a:noFill/>
                          </a:ln>
                          <a:solidFill>
                            <a:prstClr val="black"/>
                          </a:solidFill>
                          <a:effectLst/>
                          <a:uLnTx/>
                          <a:uFillTx/>
                          <a:latin typeface="+mn-lt"/>
                          <a:ea typeface="+mn-ea"/>
                          <a:cs typeface="+mn-cs"/>
                        </a:rPr>
                        <a:t>LoveforGalaxy. </a:t>
                      </a:r>
                      <a:r>
                        <a:rPr kumimoji="0" lang="ar-AE" sz="1000" b="0" i="0" u="none" strike="noStrike" kern="1200" cap="none" spc="0" normalizeH="0" baseline="0" noProof="0">
                          <a:ln>
                            <a:noFill/>
                          </a:ln>
                          <a:solidFill>
                            <a:prstClr val="black"/>
                          </a:solidFill>
                          <a:effectLst/>
                          <a:uLnTx/>
                          <a:uFillTx/>
                          <a:latin typeface="+mn-lt"/>
                          <a:ea typeface="+mn-ea"/>
                          <a:cs typeface="+mn-cs"/>
                        </a:rPr>
                        <a:t>لا تفوتوا فرصة الفوز 
بجوال </a:t>
                      </a:r>
                      <a:r>
                        <a:rPr kumimoji="0" lang="en-US" sz="1000" b="0" i="0" u="none" strike="noStrike" kern="1200" cap="none" spc="0" normalizeH="0" baseline="0" noProof="0">
                          <a:ln>
                            <a:noFill/>
                          </a:ln>
                          <a:solidFill>
                            <a:prstClr val="black"/>
                          </a:solidFill>
                          <a:effectLst/>
                          <a:uLnTx/>
                          <a:uFillTx/>
                          <a:latin typeface="+mn-lt"/>
                          <a:ea typeface="+mn-ea"/>
                          <a:cs typeface="+mn-cs"/>
                        </a:rPr>
                        <a:t>Galaxy S20 Ultra </a:t>
                      </a:r>
                      <a:r>
                        <a:rPr kumimoji="0" lang="ar-AE" sz="1000" b="0" i="0" u="none" strike="noStrike" kern="1200" cap="none" spc="0" normalizeH="0" baseline="0" noProof="0">
                          <a:ln>
                            <a:noFill/>
                          </a:ln>
                          <a:solidFill>
                            <a:prstClr val="black"/>
                          </a:solidFill>
                          <a:effectLst/>
                          <a:uLnTx/>
                          <a:uFillTx/>
                          <a:latin typeface="+mn-lt"/>
                          <a:ea typeface="+mn-ea"/>
                          <a:cs typeface="+mn-cs"/>
                        </a:rPr>
                        <a:t>أو أجهزة سامسونج ثانية.
تطبق الشروط والأحكام.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https://scontent-iad3-1.xx.fbcdn.net/v/t15.5256-10/p720x720/83046984_226146018790213_825286100594458624_n.jpg?_nc_cat=101&amp;_nc_sid=ad6a45&amp;_nc_ohc=aeu2_cYddK8AX9tTovh&amp;_nc_ht=scontent-iad3-1.xx&amp;_nc_tp=6&amp;oh=790352003920f558edbc20c4944320a3&amp;oe=5EC6EF9A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89419030"/>
                  </a:ext>
                </a:extLst>
              </a:tr>
            </a:tbl>
          </a:graphicData>
        </a:graphic>
      </p:graphicFrame>
      <p:sp>
        <p:nvSpPr>
          <p:cNvPr id="4" name="Text Placeholder 3">
            <a:extLst>
              <a:ext uri="{FF2B5EF4-FFF2-40B4-BE49-F238E27FC236}">
                <a16:creationId xmlns:a16="http://schemas.microsoft.com/office/drawing/2014/main" id="{A8E5FEB9-AA65-45F8-A8EF-5D2ADD193D2B}"/>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1641470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CE392-8B59-48F6-AB51-0D6D079A7508}"/>
              </a:ext>
            </a:extLst>
          </p:cNvPr>
          <p:cNvSpPr>
            <a:spLocks noGrp="1"/>
          </p:cNvSpPr>
          <p:nvPr>
            <p:ph type="title"/>
          </p:nvPr>
        </p:nvSpPr>
        <p:spPr/>
        <p:txBody>
          <a:bodyPr/>
          <a:lstStyle/>
          <a:p>
            <a:r>
              <a:rPr lang="en-US"/>
              <a:t>Facebook Own Posts Table | Samsung KSA - 15 of 26</a:t>
            </a:r>
          </a:p>
        </p:txBody>
      </p:sp>
      <p:graphicFrame>
        <p:nvGraphicFramePr>
          <p:cNvPr id="5" name="Table Placeholder 4">
            <a:extLst>
              <a:ext uri="{FF2B5EF4-FFF2-40B4-BE49-F238E27FC236}">
                <a16:creationId xmlns:a16="http://schemas.microsoft.com/office/drawing/2014/main" id="{44854098-AC89-4276-A8E5-B0918131DD35}"/>
              </a:ext>
            </a:extLst>
          </p:cNvPr>
          <p:cNvGraphicFramePr>
            <a:graphicFrameLocks noGrp="1"/>
          </p:cNvGraphicFramePr>
          <p:nvPr>
            <p:ph type="tbl" sz="quarter" idx="13"/>
            <p:extLst>
              <p:ext uri="{D42A27DB-BD31-4B8C-83A1-F6EECF244321}">
                <p14:modId xmlns:p14="http://schemas.microsoft.com/office/powerpoint/2010/main" val="2525400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75199600"/>
                    </a:ext>
                  </a:extLst>
                </a:gridCol>
                <a:gridCol w="822960">
                  <a:extLst>
                    <a:ext uri="{9D8B030D-6E8A-4147-A177-3AD203B41FA5}">
                      <a16:colId xmlns:a16="http://schemas.microsoft.com/office/drawing/2014/main" val="699044481"/>
                    </a:ext>
                  </a:extLst>
                </a:gridCol>
                <a:gridCol w="329184">
                  <a:extLst>
                    <a:ext uri="{9D8B030D-6E8A-4147-A177-3AD203B41FA5}">
                      <a16:colId xmlns:a16="http://schemas.microsoft.com/office/drawing/2014/main" val="588305510"/>
                    </a:ext>
                  </a:extLst>
                </a:gridCol>
                <a:gridCol w="208280">
                  <a:extLst>
                    <a:ext uri="{9D8B030D-6E8A-4147-A177-3AD203B41FA5}">
                      <a16:colId xmlns:a16="http://schemas.microsoft.com/office/drawing/2014/main" val="2700119355"/>
                    </a:ext>
                  </a:extLst>
                </a:gridCol>
                <a:gridCol w="208280">
                  <a:extLst>
                    <a:ext uri="{9D8B030D-6E8A-4147-A177-3AD203B41FA5}">
                      <a16:colId xmlns:a16="http://schemas.microsoft.com/office/drawing/2014/main" val="209619896"/>
                    </a:ext>
                  </a:extLst>
                </a:gridCol>
                <a:gridCol w="208280">
                  <a:extLst>
                    <a:ext uri="{9D8B030D-6E8A-4147-A177-3AD203B41FA5}">
                      <a16:colId xmlns:a16="http://schemas.microsoft.com/office/drawing/2014/main" val="3401117865"/>
                    </a:ext>
                  </a:extLst>
                </a:gridCol>
                <a:gridCol w="208280">
                  <a:extLst>
                    <a:ext uri="{9D8B030D-6E8A-4147-A177-3AD203B41FA5}">
                      <a16:colId xmlns:a16="http://schemas.microsoft.com/office/drawing/2014/main" val="1549858849"/>
                    </a:ext>
                  </a:extLst>
                </a:gridCol>
                <a:gridCol w="208280">
                  <a:extLst>
                    <a:ext uri="{9D8B030D-6E8A-4147-A177-3AD203B41FA5}">
                      <a16:colId xmlns:a16="http://schemas.microsoft.com/office/drawing/2014/main" val="1212015405"/>
                    </a:ext>
                  </a:extLst>
                </a:gridCol>
                <a:gridCol w="208280">
                  <a:extLst>
                    <a:ext uri="{9D8B030D-6E8A-4147-A177-3AD203B41FA5}">
                      <a16:colId xmlns:a16="http://schemas.microsoft.com/office/drawing/2014/main" val="1138472988"/>
                    </a:ext>
                  </a:extLst>
                </a:gridCol>
                <a:gridCol w="208280">
                  <a:extLst>
                    <a:ext uri="{9D8B030D-6E8A-4147-A177-3AD203B41FA5}">
                      <a16:colId xmlns:a16="http://schemas.microsoft.com/office/drawing/2014/main" val="3162337395"/>
                    </a:ext>
                  </a:extLst>
                </a:gridCol>
                <a:gridCol w="208280">
                  <a:extLst>
                    <a:ext uri="{9D8B030D-6E8A-4147-A177-3AD203B41FA5}">
                      <a16:colId xmlns:a16="http://schemas.microsoft.com/office/drawing/2014/main" val="324880215"/>
                    </a:ext>
                  </a:extLst>
                </a:gridCol>
                <a:gridCol w="208280">
                  <a:extLst>
                    <a:ext uri="{9D8B030D-6E8A-4147-A177-3AD203B41FA5}">
                      <a16:colId xmlns:a16="http://schemas.microsoft.com/office/drawing/2014/main" val="1024915529"/>
                    </a:ext>
                  </a:extLst>
                </a:gridCol>
                <a:gridCol w="208280">
                  <a:extLst>
                    <a:ext uri="{9D8B030D-6E8A-4147-A177-3AD203B41FA5}">
                      <a16:colId xmlns:a16="http://schemas.microsoft.com/office/drawing/2014/main" val="1367747058"/>
                    </a:ext>
                  </a:extLst>
                </a:gridCol>
                <a:gridCol w="208280">
                  <a:extLst>
                    <a:ext uri="{9D8B030D-6E8A-4147-A177-3AD203B41FA5}">
                      <a16:colId xmlns:a16="http://schemas.microsoft.com/office/drawing/2014/main" val="4194178855"/>
                    </a:ext>
                  </a:extLst>
                </a:gridCol>
                <a:gridCol w="208280">
                  <a:extLst>
                    <a:ext uri="{9D8B030D-6E8A-4147-A177-3AD203B41FA5}">
                      <a16:colId xmlns:a16="http://schemas.microsoft.com/office/drawing/2014/main" val="1133867806"/>
                    </a:ext>
                  </a:extLst>
                </a:gridCol>
                <a:gridCol w="208280">
                  <a:extLst>
                    <a:ext uri="{9D8B030D-6E8A-4147-A177-3AD203B41FA5}">
                      <a16:colId xmlns:a16="http://schemas.microsoft.com/office/drawing/2014/main" val="2460924163"/>
                    </a:ext>
                  </a:extLst>
                </a:gridCol>
                <a:gridCol w="208280">
                  <a:extLst>
                    <a:ext uri="{9D8B030D-6E8A-4147-A177-3AD203B41FA5}">
                      <a16:colId xmlns:a16="http://schemas.microsoft.com/office/drawing/2014/main" val="3924653372"/>
                    </a:ext>
                  </a:extLst>
                </a:gridCol>
                <a:gridCol w="208280">
                  <a:extLst>
                    <a:ext uri="{9D8B030D-6E8A-4147-A177-3AD203B41FA5}">
                      <a16:colId xmlns:a16="http://schemas.microsoft.com/office/drawing/2014/main" val="3372824586"/>
                    </a:ext>
                  </a:extLst>
                </a:gridCol>
                <a:gridCol w="208280">
                  <a:extLst>
                    <a:ext uri="{9D8B030D-6E8A-4147-A177-3AD203B41FA5}">
                      <a16:colId xmlns:a16="http://schemas.microsoft.com/office/drawing/2014/main" val="201658039"/>
                    </a:ext>
                  </a:extLst>
                </a:gridCol>
                <a:gridCol w="208280">
                  <a:extLst>
                    <a:ext uri="{9D8B030D-6E8A-4147-A177-3AD203B41FA5}">
                      <a16:colId xmlns:a16="http://schemas.microsoft.com/office/drawing/2014/main" val="2524536647"/>
                    </a:ext>
                  </a:extLst>
                </a:gridCol>
                <a:gridCol w="208280">
                  <a:extLst>
                    <a:ext uri="{9D8B030D-6E8A-4147-A177-3AD203B41FA5}">
                      <a16:colId xmlns:a16="http://schemas.microsoft.com/office/drawing/2014/main" val="3539225069"/>
                    </a:ext>
                  </a:extLst>
                </a:gridCol>
                <a:gridCol w="208280">
                  <a:extLst>
                    <a:ext uri="{9D8B030D-6E8A-4147-A177-3AD203B41FA5}">
                      <a16:colId xmlns:a16="http://schemas.microsoft.com/office/drawing/2014/main" val="3773896935"/>
                    </a:ext>
                  </a:extLst>
                </a:gridCol>
                <a:gridCol w="208280">
                  <a:extLst>
                    <a:ext uri="{9D8B030D-6E8A-4147-A177-3AD203B41FA5}">
                      <a16:colId xmlns:a16="http://schemas.microsoft.com/office/drawing/2014/main" val="711708676"/>
                    </a:ext>
                  </a:extLst>
                </a:gridCol>
                <a:gridCol w="208280">
                  <a:extLst>
                    <a:ext uri="{9D8B030D-6E8A-4147-A177-3AD203B41FA5}">
                      <a16:colId xmlns:a16="http://schemas.microsoft.com/office/drawing/2014/main" val="1606920019"/>
                    </a:ext>
                  </a:extLst>
                </a:gridCol>
                <a:gridCol w="208280">
                  <a:extLst>
                    <a:ext uri="{9D8B030D-6E8A-4147-A177-3AD203B41FA5}">
                      <a16:colId xmlns:a16="http://schemas.microsoft.com/office/drawing/2014/main" val="2225066774"/>
                    </a:ext>
                  </a:extLst>
                </a:gridCol>
                <a:gridCol w="208280">
                  <a:extLst>
                    <a:ext uri="{9D8B030D-6E8A-4147-A177-3AD203B41FA5}">
                      <a16:colId xmlns:a16="http://schemas.microsoft.com/office/drawing/2014/main" val="2225594704"/>
                    </a:ext>
                  </a:extLst>
                </a:gridCol>
                <a:gridCol w="208280">
                  <a:extLst>
                    <a:ext uri="{9D8B030D-6E8A-4147-A177-3AD203B41FA5}">
                      <a16:colId xmlns:a16="http://schemas.microsoft.com/office/drawing/2014/main" val="3686009978"/>
                    </a:ext>
                  </a:extLst>
                </a:gridCol>
                <a:gridCol w="208280">
                  <a:extLst>
                    <a:ext uri="{9D8B030D-6E8A-4147-A177-3AD203B41FA5}">
                      <a16:colId xmlns:a16="http://schemas.microsoft.com/office/drawing/2014/main" val="3635500480"/>
                    </a:ext>
                  </a:extLst>
                </a:gridCol>
                <a:gridCol w="208280">
                  <a:extLst>
                    <a:ext uri="{9D8B030D-6E8A-4147-A177-3AD203B41FA5}">
                      <a16:colId xmlns:a16="http://schemas.microsoft.com/office/drawing/2014/main" val="970621628"/>
                    </a:ext>
                  </a:extLst>
                </a:gridCol>
                <a:gridCol w="208280">
                  <a:extLst>
                    <a:ext uri="{9D8B030D-6E8A-4147-A177-3AD203B41FA5}">
                      <a16:colId xmlns:a16="http://schemas.microsoft.com/office/drawing/2014/main" val="1086118647"/>
                    </a:ext>
                  </a:extLst>
                </a:gridCol>
                <a:gridCol w="208280">
                  <a:extLst>
                    <a:ext uri="{9D8B030D-6E8A-4147-A177-3AD203B41FA5}">
                      <a16:colId xmlns:a16="http://schemas.microsoft.com/office/drawing/2014/main" val="2876882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94417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- 2020-03-23 13:09:17</a:t>
                      </a:r>
                      <a:r>
                        <a:rPr kumimoji="0" lang="en-US" sz="1000" b="0" i="0" u="none" strike="noStrike" kern="1200" cap="none" spc="0" normalizeH="0" baseline="0" noProof="0">
                          <a:ln>
                            <a:noFill/>
                          </a:ln>
                          <a:solidFill>
                            <a:prstClr val="black"/>
                          </a:solidFill>
                          <a:effectLst/>
                          <a:uLnTx/>
                          <a:uFillTx/>
                          <a:latin typeface="+mn-lt"/>
                          <a:ea typeface="+mn-ea"/>
                          <a:cs typeface="+mn-cs"/>
                        </a:rPr>
                        <a:t>
 A week full of love! Best shots of this week of our #LoveforGalaxy competition. Share your shots with us for a chance to win Galaxy S20 Ultra or other Samsung devices.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https://scontent.xx.fbcdn.net/v/t15.13418-10/p720x720/75555409_266946717631543_8151137875224690688_n.jpg?_nc_cat=104&amp;_nc_sid=ad6a45&amp;_nc_ohc=MvRd2po_IKIAX-teAql&amp;_nc_ht=scontent.xx&amp;_nc_tp=6&amp;oh=6db3b83dae87163ae9c0d036a22bae6d&amp;oe=5E9C5F3E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03/23/2020 13:21:46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31993855"/>
                  </a:ext>
                </a:extLst>
              </a:tr>
            </a:tbl>
          </a:graphicData>
        </a:graphic>
      </p:graphicFrame>
      <p:sp>
        <p:nvSpPr>
          <p:cNvPr id="4" name="Text Placeholder 3">
            <a:extLst>
              <a:ext uri="{FF2B5EF4-FFF2-40B4-BE49-F238E27FC236}">
                <a16:creationId xmlns:a16="http://schemas.microsoft.com/office/drawing/2014/main" id="{C24436E4-FBC3-4C4D-99BA-BD5980C083FC}"/>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110009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F0BCB-52CB-4510-A991-13486BB8F12A}"/>
              </a:ext>
            </a:extLst>
          </p:cNvPr>
          <p:cNvSpPr>
            <a:spLocks noGrp="1"/>
          </p:cNvSpPr>
          <p:nvPr>
            <p:ph type="title"/>
          </p:nvPr>
        </p:nvSpPr>
        <p:spPr/>
        <p:txBody>
          <a:bodyPr/>
          <a:lstStyle/>
          <a:p>
            <a:r>
              <a:rPr lang="en-US"/>
              <a:t>Facebook Own Posts Table | Samsung KSA - 16 of 26</a:t>
            </a:r>
          </a:p>
        </p:txBody>
      </p:sp>
      <p:graphicFrame>
        <p:nvGraphicFramePr>
          <p:cNvPr id="5" name="Table Placeholder 4">
            <a:extLst>
              <a:ext uri="{FF2B5EF4-FFF2-40B4-BE49-F238E27FC236}">
                <a16:creationId xmlns:a16="http://schemas.microsoft.com/office/drawing/2014/main" id="{5170D481-0451-4B07-9CA2-56DDE50A63D3}"/>
              </a:ext>
            </a:extLst>
          </p:cNvPr>
          <p:cNvGraphicFramePr>
            <a:graphicFrameLocks noGrp="1"/>
          </p:cNvGraphicFramePr>
          <p:nvPr>
            <p:ph type="tbl" sz="quarter" idx="13"/>
            <p:extLst>
              <p:ext uri="{D42A27DB-BD31-4B8C-83A1-F6EECF244321}">
                <p14:modId xmlns:p14="http://schemas.microsoft.com/office/powerpoint/2010/main" val="2266309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57465421"/>
                    </a:ext>
                  </a:extLst>
                </a:gridCol>
                <a:gridCol w="822960">
                  <a:extLst>
                    <a:ext uri="{9D8B030D-6E8A-4147-A177-3AD203B41FA5}">
                      <a16:colId xmlns:a16="http://schemas.microsoft.com/office/drawing/2014/main" val="2839255473"/>
                    </a:ext>
                  </a:extLst>
                </a:gridCol>
                <a:gridCol w="329184">
                  <a:extLst>
                    <a:ext uri="{9D8B030D-6E8A-4147-A177-3AD203B41FA5}">
                      <a16:colId xmlns:a16="http://schemas.microsoft.com/office/drawing/2014/main" val="958516701"/>
                    </a:ext>
                  </a:extLst>
                </a:gridCol>
                <a:gridCol w="208280">
                  <a:extLst>
                    <a:ext uri="{9D8B030D-6E8A-4147-A177-3AD203B41FA5}">
                      <a16:colId xmlns:a16="http://schemas.microsoft.com/office/drawing/2014/main" val="1010054666"/>
                    </a:ext>
                  </a:extLst>
                </a:gridCol>
                <a:gridCol w="208280">
                  <a:extLst>
                    <a:ext uri="{9D8B030D-6E8A-4147-A177-3AD203B41FA5}">
                      <a16:colId xmlns:a16="http://schemas.microsoft.com/office/drawing/2014/main" val="3631319406"/>
                    </a:ext>
                  </a:extLst>
                </a:gridCol>
                <a:gridCol w="208280">
                  <a:extLst>
                    <a:ext uri="{9D8B030D-6E8A-4147-A177-3AD203B41FA5}">
                      <a16:colId xmlns:a16="http://schemas.microsoft.com/office/drawing/2014/main" val="2271563666"/>
                    </a:ext>
                  </a:extLst>
                </a:gridCol>
                <a:gridCol w="208280">
                  <a:extLst>
                    <a:ext uri="{9D8B030D-6E8A-4147-A177-3AD203B41FA5}">
                      <a16:colId xmlns:a16="http://schemas.microsoft.com/office/drawing/2014/main" val="3417680975"/>
                    </a:ext>
                  </a:extLst>
                </a:gridCol>
                <a:gridCol w="208280">
                  <a:extLst>
                    <a:ext uri="{9D8B030D-6E8A-4147-A177-3AD203B41FA5}">
                      <a16:colId xmlns:a16="http://schemas.microsoft.com/office/drawing/2014/main" val="3813753554"/>
                    </a:ext>
                  </a:extLst>
                </a:gridCol>
                <a:gridCol w="208280">
                  <a:extLst>
                    <a:ext uri="{9D8B030D-6E8A-4147-A177-3AD203B41FA5}">
                      <a16:colId xmlns:a16="http://schemas.microsoft.com/office/drawing/2014/main" val="2123943231"/>
                    </a:ext>
                  </a:extLst>
                </a:gridCol>
                <a:gridCol w="208280">
                  <a:extLst>
                    <a:ext uri="{9D8B030D-6E8A-4147-A177-3AD203B41FA5}">
                      <a16:colId xmlns:a16="http://schemas.microsoft.com/office/drawing/2014/main" val="204476163"/>
                    </a:ext>
                  </a:extLst>
                </a:gridCol>
                <a:gridCol w="208280">
                  <a:extLst>
                    <a:ext uri="{9D8B030D-6E8A-4147-A177-3AD203B41FA5}">
                      <a16:colId xmlns:a16="http://schemas.microsoft.com/office/drawing/2014/main" val="920111"/>
                    </a:ext>
                  </a:extLst>
                </a:gridCol>
                <a:gridCol w="208280">
                  <a:extLst>
                    <a:ext uri="{9D8B030D-6E8A-4147-A177-3AD203B41FA5}">
                      <a16:colId xmlns:a16="http://schemas.microsoft.com/office/drawing/2014/main" val="3470643208"/>
                    </a:ext>
                  </a:extLst>
                </a:gridCol>
                <a:gridCol w="208280">
                  <a:extLst>
                    <a:ext uri="{9D8B030D-6E8A-4147-A177-3AD203B41FA5}">
                      <a16:colId xmlns:a16="http://schemas.microsoft.com/office/drawing/2014/main" val="3774060829"/>
                    </a:ext>
                  </a:extLst>
                </a:gridCol>
                <a:gridCol w="208280">
                  <a:extLst>
                    <a:ext uri="{9D8B030D-6E8A-4147-A177-3AD203B41FA5}">
                      <a16:colId xmlns:a16="http://schemas.microsoft.com/office/drawing/2014/main" val="3793003968"/>
                    </a:ext>
                  </a:extLst>
                </a:gridCol>
                <a:gridCol w="208280">
                  <a:extLst>
                    <a:ext uri="{9D8B030D-6E8A-4147-A177-3AD203B41FA5}">
                      <a16:colId xmlns:a16="http://schemas.microsoft.com/office/drawing/2014/main" val="3286329954"/>
                    </a:ext>
                  </a:extLst>
                </a:gridCol>
                <a:gridCol w="208280">
                  <a:extLst>
                    <a:ext uri="{9D8B030D-6E8A-4147-A177-3AD203B41FA5}">
                      <a16:colId xmlns:a16="http://schemas.microsoft.com/office/drawing/2014/main" val="1529123901"/>
                    </a:ext>
                  </a:extLst>
                </a:gridCol>
                <a:gridCol w="208280">
                  <a:extLst>
                    <a:ext uri="{9D8B030D-6E8A-4147-A177-3AD203B41FA5}">
                      <a16:colId xmlns:a16="http://schemas.microsoft.com/office/drawing/2014/main" val="3629006366"/>
                    </a:ext>
                  </a:extLst>
                </a:gridCol>
                <a:gridCol w="208280">
                  <a:extLst>
                    <a:ext uri="{9D8B030D-6E8A-4147-A177-3AD203B41FA5}">
                      <a16:colId xmlns:a16="http://schemas.microsoft.com/office/drawing/2014/main" val="503236176"/>
                    </a:ext>
                  </a:extLst>
                </a:gridCol>
                <a:gridCol w="208280">
                  <a:extLst>
                    <a:ext uri="{9D8B030D-6E8A-4147-A177-3AD203B41FA5}">
                      <a16:colId xmlns:a16="http://schemas.microsoft.com/office/drawing/2014/main" val="80053852"/>
                    </a:ext>
                  </a:extLst>
                </a:gridCol>
                <a:gridCol w="208280">
                  <a:extLst>
                    <a:ext uri="{9D8B030D-6E8A-4147-A177-3AD203B41FA5}">
                      <a16:colId xmlns:a16="http://schemas.microsoft.com/office/drawing/2014/main" val="3666532601"/>
                    </a:ext>
                  </a:extLst>
                </a:gridCol>
                <a:gridCol w="208280">
                  <a:extLst>
                    <a:ext uri="{9D8B030D-6E8A-4147-A177-3AD203B41FA5}">
                      <a16:colId xmlns:a16="http://schemas.microsoft.com/office/drawing/2014/main" val="1210086118"/>
                    </a:ext>
                  </a:extLst>
                </a:gridCol>
                <a:gridCol w="208280">
                  <a:extLst>
                    <a:ext uri="{9D8B030D-6E8A-4147-A177-3AD203B41FA5}">
                      <a16:colId xmlns:a16="http://schemas.microsoft.com/office/drawing/2014/main" val="1628071636"/>
                    </a:ext>
                  </a:extLst>
                </a:gridCol>
                <a:gridCol w="208280">
                  <a:extLst>
                    <a:ext uri="{9D8B030D-6E8A-4147-A177-3AD203B41FA5}">
                      <a16:colId xmlns:a16="http://schemas.microsoft.com/office/drawing/2014/main" val="3747693269"/>
                    </a:ext>
                  </a:extLst>
                </a:gridCol>
                <a:gridCol w="208280">
                  <a:extLst>
                    <a:ext uri="{9D8B030D-6E8A-4147-A177-3AD203B41FA5}">
                      <a16:colId xmlns:a16="http://schemas.microsoft.com/office/drawing/2014/main" val="1615416482"/>
                    </a:ext>
                  </a:extLst>
                </a:gridCol>
                <a:gridCol w="208280">
                  <a:extLst>
                    <a:ext uri="{9D8B030D-6E8A-4147-A177-3AD203B41FA5}">
                      <a16:colId xmlns:a16="http://schemas.microsoft.com/office/drawing/2014/main" val="3687448623"/>
                    </a:ext>
                  </a:extLst>
                </a:gridCol>
                <a:gridCol w="208280">
                  <a:extLst>
                    <a:ext uri="{9D8B030D-6E8A-4147-A177-3AD203B41FA5}">
                      <a16:colId xmlns:a16="http://schemas.microsoft.com/office/drawing/2014/main" val="3193605652"/>
                    </a:ext>
                  </a:extLst>
                </a:gridCol>
                <a:gridCol w="208280">
                  <a:extLst>
                    <a:ext uri="{9D8B030D-6E8A-4147-A177-3AD203B41FA5}">
                      <a16:colId xmlns:a16="http://schemas.microsoft.com/office/drawing/2014/main" val="7625617"/>
                    </a:ext>
                  </a:extLst>
                </a:gridCol>
                <a:gridCol w="208280">
                  <a:extLst>
                    <a:ext uri="{9D8B030D-6E8A-4147-A177-3AD203B41FA5}">
                      <a16:colId xmlns:a16="http://schemas.microsoft.com/office/drawing/2014/main" val="1337325220"/>
                    </a:ext>
                  </a:extLst>
                </a:gridCol>
                <a:gridCol w="208280">
                  <a:extLst>
                    <a:ext uri="{9D8B030D-6E8A-4147-A177-3AD203B41FA5}">
                      <a16:colId xmlns:a16="http://schemas.microsoft.com/office/drawing/2014/main" val="877706604"/>
                    </a:ext>
                  </a:extLst>
                </a:gridCol>
                <a:gridCol w="208280">
                  <a:extLst>
                    <a:ext uri="{9D8B030D-6E8A-4147-A177-3AD203B41FA5}">
                      <a16:colId xmlns:a16="http://schemas.microsoft.com/office/drawing/2014/main" val="2308052515"/>
                    </a:ext>
                  </a:extLst>
                </a:gridCol>
                <a:gridCol w="208280">
                  <a:extLst>
                    <a:ext uri="{9D8B030D-6E8A-4147-A177-3AD203B41FA5}">
                      <a16:colId xmlns:a16="http://schemas.microsoft.com/office/drawing/2014/main" val="3283579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69930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- 2020-03-23 13:08:36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أسبوع مليء بالحب! أفضل صور لمسابقة #</a:t>
                      </a:r>
                      <a:r>
                        <a:rPr kumimoji="0" lang="en-US" sz="1000" b="0" i="0" u="none" strike="noStrike" kern="1200" cap="none" spc="0" normalizeH="0" baseline="0" noProof="0">
                          <a:ln>
                            <a:noFill/>
                          </a:ln>
                          <a:solidFill>
                            <a:prstClr val="black"/>
                          </a:solidFill>
                          <a:effectLst/>
                          <a:uLnTx/>
                          <a:uFillTx/>
                          <a:latin typeface="+mn-lt"/>
                          <a:ea typeface="+mn-ea"/>
                          <a:cs typeface="+mn-cs"/>
                        </a:rPr>
                        <a:t>LoveforGalaxy. </a:t>
                      </a:r>
                      <a:r>
                        <a:rPr kumimoji="0" lang="ar-AE" sz="1000" b="0" i="0" u="none" strike="noStrike" kern="1200" cap="none" spc="0" normalizeH="0" baseline="0" noProof="0">
                          <a:ln>
                            <a:noFill/>
                          </a:ln>
                          <a:solidFill>
                            <a:prstClr val="black"/>
                          </a:solidFill>
                          <a:effectLst/>
                          <a:uLnTx/>
                          <a:uFillTx/>
                          <a:latin typeface="+mn-lt"/>
                          <a:ea typeface="+mn-ea"/>
                          <a:cs typeface="+mn-cs"/>
                        </a:rPr>
                        <a:t>لا تفوتوا فرصة الفوز
بجوال </a:t>
                      </a:r>
                      <a:r>
                        <a:rPr kumimoji="0" lang="en-US" sz="1000" b="0" i="0" u="none" strike="noStrike" kern="1200" cap="none" spc="0" normalizeH="0" baseline="0" noProof="0">
                          <a:ln>
                            <a:noFill/>
                          </a:ln>
                          <a:solidFill>
                            <a:prstClr val="black"/>
                          </a:solidFill>
                          <a:effectLst/>
                          <a:uLnTx/>
                          <a:uFillTx/>
                          <a:latin typeface="+mn-lt"/>
                          <a:ea typeface="+mn-ea"/>
                          <a:cs typeface="+mn-cs"/>
                        </a:rPr>
                        <a:t>Galaxy S20 Ultra </a:t>
                      </a:r>
                      <a:r>
                        <a:rPr kumimoji="0" lang="ar-AE" sz="1000" b="0" i="0" u="none" strike="noStrike" kern="1200" cap="none" spc="0" normalizeH="0" baseline="0" noProof="0">
                          <a:ln>
                            <a:noFill/>
                          </a:ln>
                          <a:solidFill>
                            <a:prstClr val="black"/>
                          </a:solidFill>
                          <a:effectLst/>
                          <a:uLnTx/>
                          <a:uFillTx/>
                          <a:latin typeface="+mn-lt"/>
                          <a:ea typeface="+mn-ea"/>
                          <a:cs typeface="+mn-cs"/>
                        </a:rPr>
                        <a:t>أو أجهزة سامسونج ثانية.
تطبق الشروط والأحكام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https://scontent-iad3-1.xx.fbcdn.net/v/t15.13418-10/p720x720/83263271_140845084012113_1573122018012823552_n.jpg?_nc_cat=110&amp;_nc_sid=ad6a45&amp;_nc_ohc=RKKWYNOHROUAX8iypb8&amp;_nc_ht=scontent-iad3-1.xx&amp;_nc_tp=6&amp;oh=fcf9ef03caf2317cffffcb37907deb23&amp;oe=5EC5B7AA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7183303"/>
                  </a:ext>
                </a:extLst>
              </a:tr>
            </a:tbl>
          </a:graphicData>
        </a:graphic>
      </p:graphicFrame>
      <p:sp>
        <p:nvSpPr>
          <p:cNvPr id="4" name="Text Placeholder 3">
            <a:extLst>
              <a:ext uri="{FF2B5EF4-FFF2-40B4-BE49-F238E27FC236}">
                <a16:creationId xmlns:a16="http://schemas.microsoft.com/office/drawing/2014/main" id="{C911D7F3-FD2C-4D3D-A938-3F60F1DE7C9D}"/>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4268289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F60BE-BEEE-4EFD-84DE-63F2A219F7EF}"/>
              </a:ext>
            </a:extLst>
          </p:cNvPr>
          <p:cNvSpPr>
            <a:spLocks noGrp="1"/>
          </p:cNvSpPr>
          <p:nvPr>
            <p:ph type="title"/>
          </p:nvPr>
        </p:nvSpPr>
        <p:spPr/>
        <p:txBody>
          <a:bodyPr/>
          <a:lstStyle/>
          <a:p>
            <a:r>
              <a:rPr lang="en-US"/>
              <a:t>Facebook Own Posts Table | Samsung KSA - 17 of 26</a:t>
            </a:r>
          </a:p>
        </p:txBody>
      </p:sp>
      <p:graphicFrame>
        <p:nvGraphicFramePr>
          <p:cNvPr id="5" name="Table Placeholder 4">
            <a:extLst>
              <a:ext uri="{FF2B5EF4-FFF2-40B4-BE49-F238E27FC236}">
                <a16:creationId xmlns:a16="http://schemas.microsoft.com/office/drawing/2014/main" id="{4DDDA96C-72C6-4F43-AF2F-B09CD5C18D52}"/>
              </a:ext>
            </a:extLst>
          </p:cNvPr>
          <p:cNvGraphicFramePr>
            <a:graphicFrameLocks noGrp="1"/>
          </p:cNvGraphicFramePr>
          <p:nvPr>
            <p:ph type="tbl" sz="quarter" idx="13"/>
            <p:extLst>
              <p:ext uri="{D42A27DB-BD31-4B8C-83A1-F6EECF244321}">
                <p14:modId xmlns:p14="http://schemas.microsoft.com/office/powerpoint/2010/main" val="4255719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09039427"/>
                    </a:ext>
                  </a:extLst>
                </a:gridCol>
                <a:gridCol w="822960">
                  <a:extLst>
                    <a:ext uri="{9D8B030D-6E8A-4147-A177-3AD203B41FA5}">
                      <a16:colId xmlns:a16="http://schemas.microsoft.com/office/drawing/2014/main" val="1250750266"/>
                    </a:ext>
                  </a:extLst>
                </a:gridCol>
                <a:gridCol w="329184">
                  <a:extLst>
                    <a:ext uri="{9D8B030D-6E8A-4147-A177-3AD203B41FA5}">
                      <a16:colId xmlns:a16="http://schemas.microsoft.com/office/drawing/2014/main" val="346240501"/>
                    </a:ext>
                  </a:extLst>
                </a:gridCol>
                <a:gridCol w="208280">
                  <a:extLst>
                    <a:ext uri="{9D8B030D-6E8A-4147-A177-3AD203B41FA5}">
                      <a16:colId xmlns:a16="http://schemas.microsoft.com/office/drawing/2014/main" val="2515286987"/>
                    </a:ext>
                  </a:extLst>
                </a:gridCol>
                <a:gridCol w="208280">
                  <a:extLst>
                    <a:ext uri="{9D8B030D-6E8A-4147-A177-3AD203B41FA5}">
                      <a16:colId xmlns:a16="http://schemas.microsoft.com/office/drawing/2014/main" val="725789515"/>
                    </a:ext>
                  </a:extLst>
                </a:gridCol>
                <a:gridCol w="208280">
                  <a:extLst>
                    <a:ext uri="{9D8B030D-6E8A-4147-A177-3AD203B41FA5}">
                      <a16:colId xmlns:a16="http://schemas.microsoft.com/office/drawing/2014/main" val="797755703"/>
                    </a:ext>
                  </a:extLst>
                </a:gridCol>
                <a:gridCol w="208280">
                  <a:extLst>
                    <a:ext uri="{9D8B030D-6E8A-4147-A177-3AD203B41FA5}">
                      <a16:colId xmlns:a16="http://schemas.microsoft.com/office/drawing/2014/main" val="1856485147"/>
                    </a:ext>
                  </a:extLst>
                </a:gridCol>
                <a:gridCol w="208280">
                  <a:extLst>
                    <a:ext uri="{9D8B030D-6E8A-4147-A177-3AD203B41FA5}">
                      <a16:colId xmlns:a16="http://schemas.microsoft.com/office/drawing/2014/main" val="2261826591"/>
                    </a:ext>
                  </a:extLst>
                </a:gridCol>
                <a:gridCol w="208280">
                  <a:extLst>
                    <a:ext uri="{9D8B030D-6E8A-4147-A177-3AD203B41FA5}">
                      <a16:colId xmlns:a16="http://schemas.microsoft.com/office/drawing/2014/main" val="984711197"/>
                    </a:ext>
                  </a:extLst>
                </a:gridCol>
                <a:gridCol w="208280">
                  <a:extLst>
                    <a:ext uri="{9D8B030D-6E8A-4147-A177-3AD203B41FA5}">
                      <a16:colId xmlns:a16="http://schemas.microsoft.com/office/drawing/2014/main" val="1125450005"/>
                    </a:ext>
                  </a:extLst>
                </a:gridCol>
                <a:gridCol w="208280">
                  <a:extLst>
                    <a:ext uri="{9D8B030D-6E8A-4147-A177-3AD203B41FA5}">
                      <a16:colId xmlns:a16="http://schemas.microsoft.com/office/drawing/2014/main" val="1033325641"/>
                    </a:ext>
                  </a:extLst>
                </a:gridCol>
                <a:gridCol w="208280">
                  <a:extLst>
                    <a:ext uri="{9D8B030D-6E8A-4147-A177-3AD203B41FA5}">
                      <a16:colId xmlns:a16="http://schemas.microsoft.com/office/drawing/2014/main" val="1676395967"/>
                    </a:ext>
                  </a:extLst>
                </a:gridCol>
                <a:gridCol w="208280">
                  <a:extLst>
                    <a:ext uri="{9D8B030D-6E8A-4147-A177-3AD203B41FA5}">
                      <a16:colId xmlns:a16="http://schemas.microsoft.com/office/drawing/2014/main" val="4117448320"/>
                    </a:ext>
                  </a:extLst>
                </a:gridCol>
                <a:gridCol w="208280">
                  <a:extLst>
                    <a:ext uri="{9D8B030D-6E8A-4147-A177-3AD203B41FA5}">
                      <a16:colId xmlns:a16="http://schemas.microsoft.com/office/drawing/2014/main" val="3424749047"/>
                    </a:ext>
                  </a:extLst>
                </a:gridCol>
                <a:gridCol w="208280">
                  <a:extLst>
                    <a:ext uri="{9D8B030D-6E8A-4147-A177-3AD203B41FA5}">
                      <a16:colId xmlns:a16="http://schemas.microsoft.com/office/drawing/2014/main" val="1714581574"/>
                    </a:ext>
                  </a:extLst>
                </a:gridCol>
                <a:gridCol w="208280">
                  <a:extLst>
                    <a:ext uri="{9D8B030D-6E8A-4147-A177-3AD203B41FA5}">
                      <a16:colId xmlns:a16="http://schemas.microsoft.com/office/drawing/2014/main" val="2209480739"/>
                    </a:ext>
                  </a:extLst>
                </a:gridCol>
                <a:gridCol w="208280">
                  <a:extLst>
                    <a:ext uri="{9D8B030D-6E8A-4147-A177-3AD203B41FA5}">
                      <a16:colId xmlns:a16="http://schemas.microsoft.com/office/drawing/2014/main" val="1688529660"/>
                    </a:ext>
                  </a:extLst>
                </a:gridCol>
                <a:gridCol w="208280">
                  <a:extLst>
                    <a:ext uri="{9D8B030D-6E8A-4147-A177-3AD203B41FA5}">
                      <a16:colId xmlns:a16="http://schemas.microsoft.com/office/drawing/2014/main" val="4293721321"/>
                    </a:ext>
                  </a:extLst>
                </a:gridCol>
                <a:gridCol w="208280">
                  <a:extLst>
                    <a:ext uri="{9D8B030D-6E8A-4147-A177-3AD203B41FA5}">
                      <a16:colId xmlns:a16="http://schemas.microsoft.com/office/drawing/2014/main" val="4275002683"/>
                    </a:ext>
                  </a:extLst>
                </a:gridCol>
                <a:gridCol w="208280">
                  <a:extLst>
                    <a:ext uri="{9D8B030D-6E8A-4147-A177-3AD203B41FA5}">
                      <a16:colId xmlns:a16="http://schemas.microsoft.com/office/drawing/2014/main" val="2613644863"/>
                    </a:ext>
                  </a:extLst>
                </a:gridCol>
                <a:gridCol w="208280">
                  <a:extLst>
                    <a:ext uri="{9D8B030D-6E8A-4147-A177-3AD203B41FA5}">
                      <a16:colId xmlns:a16="http://schemas.microsoft.com/office/drawing/2014/main" val="4269209811"/>
                    </a:ext>
                  </a:extLst>
                </a:gridCol>
                <a:gridCol w="208280">
                  <a:extLst>
                    <a:ext uri="{9D8B030D-6E8A-4147-A177-3AD203B41FA5}">
                      <a16:colId xmlns:a16="http://schemas.microsoft.com/office/drawing/2014/main" val="576012249"/>
                    </a:ext>
                  </a:extLst>
                </a:gridCol>
                <a:gridCol w="208280">
                  <a:extLst>
                    <a:ext uri="{9D8B030D-6E8A-4147-A177-3AD203B41FA5}">
                      <a16:colId xmlns:a16="http://schemas.microsoft.com/office/drawing/2014/main" val="4221280701"/>
                    </a:ext>
                  </a:extLst>
                </a:gridCol>
                <a:gridCol w="208280">
                  <a:extLst>
                    <a:ext uri="{9D8B030D-6E8A-4147-A177-3AD203B41FA5}">
                      <a16:colId xmlns:a16="http://schemas.microsoft.com/office/drawing/2014/main" val="1460867837"/>
                    </a:ext>
                  </a:extLst>
                </a:gridCol>
                <a:gridCol w="208280">
                  <a:extLst>
                    <a:ext uri="{9D8B030D-6E8A-4147-A177-3AD203B41FA5}">
                      <a16:colId xmlns:a16="http://schemas.microsoft.com/office/drawing/2014/main" val="1970643438"/>
                    </a:ext>
                  </a:extLst>
                </a:gridCol>
                <a:gridCol w="208280">
                  <a:extLst>
                    <a:ext uri="{9D8B030D-6E8A-4147-A177-3AD203B41FA5}">
                      <a16:colId xmlns:a16="http://schemas.microsoft.com/office/drawing/2014/main" val="20313320"/>
                    </a:ext>
                  </a:extLst>
                </a:gridCol>
                <a:gridCol w="208280">
                  <a:extLst>
                    <a:ext uri="{9D8B030D-6E8A-4147-A177-3AD203B41FA5}">
                      <a16:colId xmlns:a16="http://schemas.microsoft.com/office/drawing/2014/main" val="607568199"/>
                    </a:ext>
                  </a:extLst>
                </a:gridCol>
                <a:gridCol w="208280">
                  <a:extLst>
                    <a:ext uri="{9D8B030D-6E8A-4147-A177-3AD203B41FA5}">
                      <a16:colId xmlns:a16="http://schemas.microsoft.com/office/drawing/2014/main" val="1728701113"/>
                    </a:ext>
                  </a:extLst>
                </a:gridCol>
                <a:gridCol w="208280">
                  <a:extLst>
                    <a:ext uri="{9D8B030D-6E8A-4147-A177-3AD203B41FA5}">
                      <a16:colId xmlns:a16="http://schemas.microsoft.com/office/drawing/2014/main" val="344573162"/>
                    </a:ext>
                  </a:extLst>
                </a:gridCol>
                <a:gridCol w="208280">
                  <a:extLst>
                    <a:ext uri="{9D8B030D-6E8A-4147-A177-3AD203B41FA5}">
                      <a16:colId xmlns:a16="http://schemas.microsoft.com/office/drawing/2014/main" val="3099717606"/>
                    </a:ext>
                  </a:extLst>
                </a:gridCol>
                <a:gridCol w="208280">
                  <a:extLst>
                    <a:ext uri="{9D8B030D-6E8A-4147-A177-3AD203B41FA5}">
                      <a16:colId xmlns:a16="http://schemas.microsoft.com/office/drawing/2014/main" val="4183814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4326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- 2020-03-22 14:05:28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خلف الكواليس مع فرقة </a:t>
                      </a:r>
                      <a:r>
                        <a:rPr kumimoji="0" lang="en-US" sz="1000" b="0" i="0" u="none" strike="noStrike" kern="1200" cap="none" spc="0" normalizeH="0" baseline="0" noProof="0">
                          <a:ln>
                            <a:noFill/>
                          </a:ln>
                          <a:solidFill>
                            <a:prstClr val="black"/>
                          </a:solidFill>
                          <a:effectLst/>
                          <a:uLnTx/>
                          <a:uFillTx/>
                          <a:latin typeface="+mn-lt"/>
                          <a:ea typeface="+mn-ea"/>
                          <a:cs typeface="+mn-cs"/>
                        </a:rPr>
                        <a:t>BTS.
 </a:t>
                      </a:r>
                      <a:r>
                        <a:rPr kumimoji="0" lang="ar-AE" sz="1000" b="0" i="0" u="none" strike="noStrike" kern="1200" cap="none" spc="0" normalizeH="0" baseline="0" noProof="0">
                          <a:ln>
                            <a:noFill/>
                          </a:ln>
                          <a:solidFill>
                            <a:prstClr val="black"/>
                          </a:solidFill>
                          <a:effectLst/>
                          <a:uLnTx/>
                          <a:uFillTx/>
                          <a:latin typeface="+mn-lt"/>
                          <a:ea typeface="+mn-ea"/>
                          <a:cs typeface="+mn-cs"/>
                        </a:rPr>
                        <a:t>تم التصوير بمجموعة </a:t>
                      </a:r>
                      <a:r>
                        <a:rPr kumimoji="0" lang="en-US" sz="1000" b="0" i="0" u="none" strike="noStrike" kern="1200" cap="none" spc="0" normalizeH="0" baseline="0" noProof="0">
                          <a:ln>
                            <a:noFill/>
                          </a:ln>
                          <a:solidFill>
                            <a:prstClr val="black"/>
                          </a:solidFill>
                          <a:effectLst/>
                          <a:uLnTx/>
                          <a:uFillTx/>
                          <a:latin typeface="+mn-lt"/>
                          <a:ea typeface="+mn-ea"/>
                          <a:cs typeface="+mn-cs"/>
                        </a:rPr>
                        <a:t>Galaxy S20، </a:t>
                      </a:r>
                      <a:r>
                        <a:rPr kumimoji="0" lang="ar-AE" sz="1000" b="0" i="0" u="none" strike="noStrike" kern="1200" cap="none" spc="0" normalizeH="0" baseline="0" noProof="0">
                          <a:ln>
                            <a:noFill/>
                          </a:ln>
                          <a:solidFill>
                            <a:prstClr val="black"/>
                          </a:solidFill>
                          <a:effectLst/>
                          <a:uLnTx/>
                          <a:uFillTx/>
                          <a:latin typeface="+mn-lt"/>
                          <a:ea typeface="+mn-ea"/>
                          <a:cs typeface="+mn-cs"/>
                        </a:rPr>
                        <a:t>صور فائقة الوضوح مع الأغنية التي تسمعونها هي "</a:t>
                      </a:r>
                      <a:r>
                        <a:rPr kumimoji="0" lang="en-US" sz="1000" b="0" i="0" u="none" strike="noStrike" kern="1200" cap="none" spc="0" normalizeH="0" baseline="0" noProof="0">
                          <a:ln>
                            <a:noFill/>
                          </a:ln>
                          <a:solidFill>
                            <a:prstClr val="black"/>
                          </a:solidFill>
                          <a:effectLst/>
                          <a:uLnTx/>
                          <a:uFillTx/>
                          <a:latin typeface="+mn-lt"/>
                          <a:ea typeface="+mn-ea"/>
                          <a:cs typeface="+mn-cs"/>
                        </a:rPr>
                        <a:t>Best Of Me"
https://bit.ly/2J8MNSp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https://scontent-atl3-1.xx.fbcdn.net/v/t15.13418-10/p720x720/83897656_2598196637171754_4109435880022736896_n.jpg?_nc_cat=100&amp;_nc_sid=ad6a45&amp;_nc_ohc=4chcLS49N3gAX_MNt23&amp;_nc_ht=scontent-atl3-1.xx&amp;_nc_tp=6&amp;oh=cf8401167d32bf26d9d533264302fec9&amp;oe=5EC32E0A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04/21/2020 14:21:36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88162214"/>
                  </a:ext>
                </a:extLst>
              </a:tr>
            </a:tbl>
          </a:graphicData>
        </a:graphic>
      </p:graphicFrame>
      <p:sp>
        <p:nvSpPr>
          <p:cNvPr id="4" name="Text Placeholder 3">
            <a:extLst>
              <a:ext uri="{FF2B5EF4-FFF2-40B4-BE49-F238E27FC236}">
                <a16:creationId xmlns:a16="http://schemas.microsoft.com/office/drawing/2014/main" id="{CD57E09E-AE99-4C66-A57A-A9A627A472E6}"/>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780351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302C8-7AEB-47B4-A26F-80766C816557}"/>
              </a:ext>
            </a:extLst>
          </p:cNvPr>
          <p:cNvSpPr>
            <a:spLocks noGrp="1"/>
          </p:cNvSpPr>
          <p:nvPr>
            <p:ph type="title"/>
          </p:nvPr>
        </p:nvSpPr>
        <p:spPr/>
        <p:txBody>
          <a:bodyPr/>
          <a:lstStyle/>
          <a:p>
            <a:r>
              <a:rPr lang="en-US"/>
              <a:t>Facebook Own Posts Table | Samsung KSA - 18 of 26</a:t>
            </a:r>
          </a:p>
        </p:txBody>
      </p:sp>
      <p:graphicFrame>
        <p:nvGraphicFramePr>
          <p:cNvPr id="5" name="Table Placeholder 4">
            <a:extLst>
              <a:ext uri="{FF2B5EF4-FFF2-40B4-BE49-F238E27FC236}">
                <a16:creationId xmlns:a16="http://schemas.microsoft.com/office/drawing/2014/main" id="{808BCD91-EB37-4A31-8758-7B84CFF08235}"/>
              </a:ext>
            </a:extLst>
          </p:cNvPr>
          <p:cNvGraphicFramePr>
            <a:graphicFrameLocks noGrp="1"/>
          </p:cNvGraphicFramePr>
          <p:nvPr>
            <p:ph type="tbl" sz="quarter" idx="13"/>
            <p:extLst>
              <p:ext uri="{D42A27DB-BD31-4B8C-83A1-F6EECF244321}">
                <p14:modId xmlns:p14="http://schemas.microsoft.com/office/powerpoint/2010/main" val="2628533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47836169"/>
                    </a:ext>
                  </a:extLst>
                </a:gridCol>
                <a:gridCol w="822960">
                  <a:extLst>
                    <a:ext uri="{9D8B030D-6E8A-4147-A177-3AD203B41FA5}">
                      <a16:colId xmlns:a16="http://schemas.microsoft.com/office/drawing/2014/main" val="2334974339"/>
                    </a:ext>
                  </a:extLst>
                </a:gridCol>
                <a:gridCol w="329184">
                  <a:extLst>
                    <a:ext uri="{9D8B030D-6E8A-4147-A177-3AD203B41FA5}">
                      <a16:colId xmlns:a16="http://schemas.microsoft.com/office/drawing/2014/main" val="3040673304"/>
                    </a:ext>
                  </a:extLst>
                </a:gridCol>
                <a:gridCol w="208280">
                  <a:extLst>
                    <a:ext uri="{9D8B030D-6E8A-4147-A177-3AD203B41FA5}">
                      <a16:colId xmlns:a16="http://schemas.microsoft.com/office/drawing/2014/main" val="2626880184"/>
                    </a:ext>
                  </a:extLst>
                </a:gridCol>
                <a:gridCol w="208280">
                  <a:extLst>
                    <a:ext uri="{9D8B030D-6E8A-4147-A177-3AD203B41FA5}">
                      <a16:colId xmlns:a16="http://schemas.microsoft.com/office/drawing/2014/main" val="1984466171"/>
                    </a:ext>
                  </a:extLst>
                </a:gridCol>
                <a:gridCol w="208280">
                  <a:extLst>
                    <a:ext uri="{9D8B030D-6E8A-4147-A177-3AD203B41FA5}">
                      <a16:colId xmlns:a16="http://schemas.microsoft.com/office/drawing/2014/main" val="3966565540"/>
                    </a:ext>
                  </a:extLst>
                </a:gridCol>
                <a:gridCol w="208280">
                  <a:extLst>
                    <a:ext uri="{9D8B030D-6E8A-4147-A177-3AD203B41FA5}">
                      <a16:colId xmlns:a16="http://schemas.microsoft.com/office/drawing/2014/main" val="439940451"/>
                    </a:ext>
                  </a:extLst>
                </a:gridCol>
                <a:gridCol w="208280">
                  <a:extLst>
                    <a:ext uri="{9D8B030D-6E8A-4147-A177-3AD203B41FA5}">
                      <a16:colId xmlns:a16="http://schemas.microsoft.com/office/drawing/2014/main" val="404853148"/>
                    </a:ext>
                  </a:extLst>
                </a:gridCol>
                <a:gridCol w="208280">
                  <a:extLst>
                    <a:ext uri="{9D8B030D-6E8A-4147-A177-3AD203B41FA5}">
                      <a16:colId xmlns:a16="http://schemas.microsoft.com/office/drawing/2014/main" val="2376301887"/>
                    </a:ext>
                  </a:extLst>
                </a:gridCol>
                <a:gridCol w="208280">
                  <a:extLst>
                    <a:ext uri="{9D8B030D-6E8A-4147-A177-3AD203B41FA5}">
                      <a16:colId xmlns:a16="http://schemas.microsoft.com/office/drawing/2014/main" val="2996822149"/>
                    </a:ext>
                  </a:extLst>
                </a:gridCol>
                <a:gridCol w="208280">
                  <a:extLst>
                    <a:ext uri="{9D8B030D-6E8A-4147-A177-3AD203B41FA5}">
                      <a16:colId xmlns:a16="http://schemas.microsoft.com/office/drawing/2014/main" val="1247655016"/>
                    </a:ext>
                  </a:extLst>
                </a:gridCol>
                <a:gridCol w="208280">
                  <a:extLst>
                    <a:ext uri="{9D8B030D-6E8A-4147-A177-3AD203B41FA5}">
                      <a16:colId xmlns:a16="http://schemas.microsoft.com/office/drawing/2014/main" val="3714411233"/>
                    </a:ext>
                  </a:extLst>
                </a:gridCol>
                <a:gridCol w="208280">
                  <a:extLst>
                    <a:ext uri="{9D8B030D-6E8A-4147-A177-3AD203B41FA5}">
                      <a16:colId xmlns:a16="http://schemas.microsoft.com/office/drawing/2014/main" val="2762933608"/>
                    </a:ext>
                  </a:extLst>
                </a:gridCol>
                <a:gridCol w="208280">
                  <a:extLst>
                    <a:ext uri="{9D8B030D-6E8A-4147-A177-3AD203B41FA5}">
                      <a16:colId xmlns:a16="http://schemas.microsoft.com/office/drawing/2014/main" val="2553755865"/>
                    </a:ext>
                  </a:extLst>
                </a:gridCol>
                <a:gridCol w="208280">
                  <a:extLst>
                    <a:ext uri="{9D8B030D-6E8A-4147-A177-3AD203B41FA5}">
                      <a16:colId xmlns:a16="http://schemas.microsoft.com/office/drawing/2014/main" val="1635349536"/>
                    </a:ext>
                  </a:extLst>
                </a:gridCol>
                <a:gridCol w="208280">
                  <a:extLst>
                    <a:ext uri="{9D8B030D-6E8A-4147-A177-3AD203B41FA5}">
                      <a16:colId xmlns:a16="http://schemas.microsoft.com/office/drawing/2014/main" val="3876687370"/>
                    </a:ext>
                  </a:extLst>
                </a:gridCol>
                <a:gridCol w="208280">
                  <a:extLst>
                    <a:ext uri="{9D8B030D-6E8A-4147-A177-3AD203B41FA5}">
                      <a16:colId xmlns:a16="http://schemas.microsoft.com/office/drawing/2014/main" val="2138598764"/>
                    </a:ext>
                  </a:extLst>
                </a:gridCol>
                <a:gridCol w="208280">
                  <a:extLst>
                    <a:ext uri="{9D8B030D-6E8A-4147-A177-3AD203B41FA5}">
                      <a16:colId xmlns:a16="http://schemas.microsoft.com/office/drawing/2014/main" val="3212113214"/>
                    </a:ext>
                  </a:extLst>
                </a:gridCol>
                <a:gridCol w="208280">
                  <a:extLst>
                    <a:ext uri="{9D8B030D-6E8A-4147-A177-3AD203B41FA5}">
                      <a16:colId xmlns:a16="http://schemas.microsoft.com/office/drawing/2014/main" val="3027031281"/>
                    </a:ext>
                  </a:extLst>
                </a:gridCol>
                <a:gridCol w="208280">
                  <a:extLst>
                    <a:ext uri="{9D8B030D-6E8A-4147-A177-3AD203B41FA5}">
                      <a16:colId xmlns:a16="http://schemas.microsoft.com/office/drawing/2014/main" val="196020566"/>
                    </a:ext>
                  </a:extLst>
                </a:gridCol>
                <a:gridCol w="208280">
                  <a:extLst>
                    <a:ext uri="{9D8B030D-6E8A-4147-A177-3AD203B41FA5}">
                      <a16:colId xmlns:a16="http://schemas.microsoft.com/office/drawing/2014/main" val="2753122483"/>
                    </a:ext>
                  </a:extLst>
                </a:gridCol>
                <a:gridCol w="208280">
                  <a:extLst>
                    <a:ext uri="{9D8B030D-6E8A-4147-A177-3AD203B41FA5}">
                      <a16:colId xmlns:a16="http://schemas.microsoft.com/office/drawing/2014/main" val="2358130978"/>
                    </a:ext>
                  </a:extLst>
                </a:gridCol>
                <a:gridCol w="208280">
                  <a:extLst>
                    <a:ext uri="{9D8B030D-6E8A-4147-A177-3AD203B41FA5}">
                      <a16:colId xmlns:a16="http://schemas.microsoft.com/office/drawing/2014/main" val="3368832896"/>
                    </a:ext>
                  </a:extLst>
                </a:gridCol>
                <a:gridCol w="208280">
                  <a:extLst>
                    <a:ext uri="{9D8B030D-6E8A-4147-A177-3AD203B41FA5}">
                      <a16:colId xmlns:a16="http://schemas.microsoft.com/office/drawing/2014/main" val="1558323764"/>
                    </a:ext>
                  </a:extLst>
                </a:gridCol>
                <a:gridCol w="208280">
                  <a:extLst>
                    <a:ext uri="{9D8B030D-6E8A-4147-A177-3AD203B41FA5}">
                      <a16:colId xmlns:a16="http://schemas.microsoft.com/office/drawing/2014/main" val="2796574749"/>
                    </a:ext>
                  </a:extLst>
                </a:gridCol>
                <a:gridCol w="208280">
                  <a:extLst>
                    <a:ext uri="{9D8B030D-6E8A-4147-A177-3AD203B41FA5}">
                      <a16:colId xmlns:a16="http://schemas.microsoft.com/office/drawing/2014/main" val="3523541912"/>
                    </a:ext>
                  </a:extLst>
                </a:gridCol>
                <a:gridCol w="208280">
                  <a:extLst>
                    <a:ext uri="{9D8B030D-6E8A-4147-A177-3AD203B41FA5}">
                      <a16:colId xmlns:a16="http://schemas.microsoft.com/office/drawing/2014/main" val="623103402"/>
                    </a:ext>
                  </a:extLst>
                </a:gridCol>
                <a:gridCol w="208280">
                  <a:extLst>
                    <a:ext uri="{9D8B030D-6E8A-4147-A177-3AD203B41FA5}">
                      <a16:colId xmlns:a16="http://schemas.microsoft.com/office/drawing/2014/main" val="676693689"/>
                    </a:ext>
                  </a:extLst>
                </a:gridCol>
                <a:gridCol w="208280">
                  <a:extLst>
                    <a:ext uri="{9D8B030D-6E8A-4147-A177-3AD203B41FA5}">
                      <a16:colId xmlns:a16="http://schemas.microsoft.com/office/drawing/2014/main" val="4217890579"/>
                    </a:ext>
                  </a:extLst>
                </a:gridCol>
                <a:gridCol w="208280">
                  <a:extLst>
                    <a:ext uri="{9D8B030D-6E8A-4147-A177-3AD203B41FA5}">
                      <a16:colId xmlns:a16="http://schemas.microsoft.com/office/drawing/2014/main" val="1210986429"/>
                    </a:ext>
                  </a:extLst>
                </a:gridCol>
                <a:gridCol w="208280">
                  <a:extLst>
                    <a:ext uri="{9D8B030D-6E8A-4147-A177-3AD203B41FA5}">
                      <a16:colId xmlns:a16="http://schemas.microsoft.com/office/drawing/2014/main" val="1152591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32179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- 2020-03-22 14:05:26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خلف الكواليس مع فرقة </a:t>
                      </a:r>
                      <a:r>
                        <a:rPr kumimoji="0" lang="en-US" sz="1000" b="0" i="0" u="none" strike="noStrike" kern="1200" cap="none" spc="0" normalizeH="0" baseline="0" noProof="0">
                          <a:ln>
                            <a:noFill/>
                          </a:ln>
                          <a:solidFill>
                            <a:prstClr val="black"/>
                          </a:solidFill>
                          <a:effectLst/>
                          <a:uLnTx/>
                          <a:uFillTx/>
                          <a:latin typeface="+mn-lt"/>
                          <a:ea typeface="+mn-ea"/>
                          <a:cs typeface="+mn-cs"/>
                        </a:rPr>
                        <a:t>BTS.
 </a:t>
                      </a:r>
                      <a:r>
                        <a:rPr kumimoji="0" lang="ar-AE" sz="1000" b="0" i="0" u="none" strike="noStrike" kern="1200" cap="none" spc="0" normalizeH="0" baseline="0" noProof="0">
                          <a:ln>
                            <a:noFill/>
                          </a:ln>
                          <a:solidFill>
                            <a:prstClr val="black"/>
                          </a:solidFill>
                          <a:effectLst/>
                          <a:uLnTx/>
                          <a:uFillTx/>
                          <a:latin typeface="+mn-lt"/>
                          <a:ea typeface="+mn-ea"/>
                          <a:cs typeface="+mn-cs"/>
                        </a:rPr>
                        <a:t>تم التصوير بمجموعة </a:t>
                      </a:r>
                      <a:r>
                        <a:rPr kumimoji="0" lang="en-US" sz="1000" b="0" i="0" u="none" strike="noStrike" kern="1200" cap="none" spc="0" normalizeH="0" baseline="0" noProof="0">
                          <a:ln>
                            <a:noFill/>
                          </a:ln>
                          <a:solidFill>
                            <a:prstClr val="black"/>
                          </a:solidFill>
                          <a:effectLst/>
                          <a:uLnTx/>
                          <a:uFillTx/>
                          <a:latin typeface="+mn-lt"/>
                          <a:ea typeface="+mn-ea"/>
                          <a:cs typeface="+mn-cs"/>
                        </a:rPr>
                        <a:t>Galaxy S20، </a:t>
                      </a:r>
                      <a:r>
                        <a:rPr kumimoji="0" lang="ar-AE" sz="1000" b="0" i="0" u="none" strike="noStrike" kern="1200" cap="none" spc="0" normalizeH="0" baseline="0" noProof="0">
                          <a:ln>
                            <a:noFill/>
                          </a:ln>
                          <a:solidFill>
                            <a:prstClr val="black"/>
                          </a:solidFill>
                          <a:effectLst/>
                          <a:uLnTx/>
                          <a:uFillTx/>
                          <a:latin typeface="+mn-lt"/>
                          <a:ea typeface="+mn-ea"/>
                          <a:cs typeface="+mn-cs"/>
                        </a:rPr>
                        <a:t>صور فائقة الوضوح مع الأغنية التي تسمعونها هي "</a:t>
                      </a:r>
                      <a:r>
                        <a:rPr kumimoji="0" lang="en-US" sz="1000" b="0" i="0" u="none" strike="noStrike" kern="1200" cap="none" spc="0" normalizeH="0" baseline="0" noProof="0">
                          <a:ln>
                            <a:noFill/>
                          </a:ln>
                          <a:solidFill>
                            <a:prstClr val="black"/>
                          </a:solidFill>
                          <a:effectLst/>
                          <a:uLnTx/>
                          <a:uFillTx/>
                          <a:latin typeface="+mn-lt"/>
                          <a:ea typeface="+mn-ea"/>
                          <a:cs typeface="+mn-cs"/>
                        </a:rPr>
                        <a:t>Best Of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03/23/2020 01:22:17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56854800"/>
                  </a:ext>
                </a:extLst>
              </a:tr>
            </a:tbl>
          </a:graphicData>
        </a:graphic>
      </p:graphicFrame>
      <p:sp>
        <p:nvSpPr>
          <p:cNvPr id="4" name="Text Placeholder 3">
            <a:extLst>
              <a:ext uri="{FF2B5EF4-FFF2-40B4-BE49-F238E27FC236}">
                <a16:creationId xmlns:a16="http://schemas.microsoft.com/office/drawing/2014/main" id="{9E0995B3-D6D3-4DD9-A56D-D3B8A0CEAEAF}"/>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2967309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3BF4E-C2A2-4445-86EB-58945A52C730}"/>
              </a:ext>
            </a:extLst>
          </p:cNvPr>
          <p:cNvSpPr>
            <a:spLocks noGrp="1"/>
          </p:cNvSpPr>
          <p:nvPr>
            <p:ph type="title"/>
          </p:nvPr>
        </p:nvSpPr>
        <p:spPr/>
        <p:txBody>
          <a:bodyPr/>
          <a:lstStyle/>
          <a:p>
            <a:r>
              <a:rPr lang="en-US"/>
              <a:t>Facebook Own Posts Table | Samsung KSA - 19 of 26</a:t>
            </a:r>
          </a:p>
        </p:txBody>
      </p:sp>
      <p:graphicFrame>
        <p:nvGraphicFramePr>
          <p:cNvPr id="5" name="Table Placeholder 4">
            <a:extLst>
              <a:ext uri="{FF2B5EF4-FFF2-40B4-BE49-F238E27FC236}">
                <a16:creationId xmlns:a16="http://schemas.microsoft.com/office/drawing/2014/main" id="{C25B286E-1572-4603-A3A6-C34E4544F3F3}"/>
              </a:ext>
            </a:extLst>
          </p:cNvPr>
          <p:cNvGraphicFramePr>
            <a:graphicFrameLocks noGrp="1"/>
          </p:cNvGraphicFramePr>
          <p:nvPr>
            <p:ph type="tbl" sz="quarter" idx="13"/>
            <p:extLst>
              <p:ext uri="{D42A27DB-BD31-4B8C-83A1-F6EECF244321}">
                <p14:modId xmlns:p14="http://schemas.microsoft.com/office/powerpoint/2010/main" val="1250233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16664448"/>
                    </a:ext>
                  </a:extLst>
                </a:gridCol>
                <a:gridCol w="822960">
                  <a:extLst>
                    <a:ext uri="{9D8B030D-6E8A-4147-A177-3AD203B41FA5}">
                      <a16:colId xmlns:a16="http://schemas.microsoft.com/office/drawing/2014/main" val="1210963005"/>
                    </a:ext>
                  </a:extLst>
                </a:gridCol>
                <a:gridCol w="329184">
                  <a:extLst>
                    <a:ext uri="{9D8B030D-6E8A-4147-A177-3AD203B41FA5}">
                      <a16:colId xmlns:a16="http://schemas.microsoft.com/office/drawing/2014/main" val="1743848287"/>
                    </a:ext>
                  </a:extLst>
                </a:gridCol>
                <a:gridCol w="208280">
                  <a:extLst>
                    <a:ext uri="{9D8B030D-6E8A-4147-A177-3AD203B41FA5}">
                      <a16:colId xmlns:a16="http://schemas.microsoft.com/office/drawing/2014/main" val="206123987"/>
                    </a:ext>
                  </a:extLst>
                </a:gridCol>
                <a:gridCol w="208280">
                  <a:extLst>
                    <a:ext uri="{9D8B030D-6E8A-4147-A177-3AD203B41FA5}">
                      <a16:colId xmlns:a16="http://schemas.microsoft.com/office/drawing/2014/main" val="1809665029"/>
                    </a:ext>
                  </a:extLst>
                </a:gridCol>
                <a:gridCol w="208280">
                  <a:extLst>
                    <a:ext uri="{9D8B030D-6E8A-4147-A177-3AD203B41FA5}">
                      <a16:colId xmlns:a16="http://schemas.microsoft.com/office/drawing/2014/main" val="2953742868"/>
                    </a:ext>
                  </a:extLst>
                </a:gridCol>
                <a:gridCol w="208280">
                  <a:extLst>
                    <a:ext uri="{9D8B030D-6E8A-4147-A177-3AD203B41FA5}">
                      <a16:colId xmlns:a16="http://schemas.microsoft.com/office/drawing/2014/main" val="1809359232"/>
                    </a:ext>
                  </a:extLst>
                </a:gridCol>
                <a:gridCol w="208280">
                  <a:extLst>
                    <a:ext uri="{9D8B030D-6E8A-4147-A177-3AD203B41FA5}">
                      <a16:colId xmlns:a16="http://schemas.microsoft.com/office/drawing/2014/main" val="3002200797"/>
                    </a:ext>
                  </a:extLst>
                </a:gridCol>
                <a:gridCol w="208280">
                  <a:extLst>
                    <a:ext uri="{9D8B030D-6E8A-4147-A177-3AD203B41FA5}">
                      <a16:colId xmlns:a16="http://schemas.microsoft.com/office/drawing/2014/main" val="2621680844"/>
                    </a:ext>
                  </a:extLst>
                </a:gridCol>
                <a:gridCol w="208280">
                  <a:extLst>
                    <a:ext uri="{9D8B030D-6E8A-4147-A177-3AD203B41FA5}">
                      <a16:colId xmlns:a16="http://schemas.microsoft.com/office/drawing/2014/main" val="505630274"/>
                    </a:ext>
                  </a:extLst>
                </a:gridCol>
                <a:gridCol w="208280">
                  <a:extLst>
                    <a:ext uri="{9D8B030D-6E8A-4147-A177-3AD203B41FA5}">
                      <a16:colId xmlns:a16="http://schemas.microsoft.com/office/drawing/2014/main" val="1628554036"/>
                    </a:ext>
                  </a:extLst>
                </a:gridCol>
                <a:gridCol w="208280">
                  <a:extLst>
                    <a:ext uri="{9D8B030D-6E8A-4147-A177-3AD203B41FA5}">
                      <a16:colId xmlns:a16="http://schemas.microsoft.com/office/drawing/2014/main" val="458694766"/>
                    </a:ext>
                  </a:extLst>
                </a:gridCol>
                <a:gridCol w="208280">
                  <a:extLst>
                    <a:ext uri="{9D8B030D-6E8A-4147-A177-3AD203B41FA5}">
                      <a16:colId xmlns:a16="http://schemas.microsoft.com/office/drawing/2014/main" val="155722613"/>
                    </a:ext>
                  </a:extLst>
                </a:gridCol>
                <a:gridCol w="208280">
                  <a:extLst>
                    <a:ext uri="{9D8B030D-6E8A-4147-A177-3AD203B41FA5}">
                      <a16:colId xmlns:a16="http://schemas.microsoft.com/office/drawing/2014/main" val="60589954"/>
                    </a:ext>
                  </a:extLst>
                </a:gridCol>
                <a:gridCol w="208280">
                  <a:extLst>
                    <a:ext uri="{9D8B030D-6E8A-4147-A177-3AD203B41FA5}">
                      <a16:colId xmlns:a16="http://schemas.microsoft.com/office/drawing/2014/main" val="3584746331"/>
                    </a:ext>
                  </a:extLst>
                </a:gridCol>
                <a:gridCol w="208280">
                  <a:extLst>
                    <a:ext uri="{9D8B030D-6E8A-4147-A177-3AD203B41FA5}">
                      <a16:colId xmlns:a16="http://schemas.microsoft.com/office/drawing/2014/main" val="3018081972"/>
                    </a:ext>
                  </a:extLst>
                </a:gridCol>
                <a:gridCol w="208280">
                  <a:extLst>
                    <a:ext uri="{9D8B030D-6E8A-4147-A177-3AD203B41FA5}">
                      <a16:colId xmlns:a16="http://schemas.microsoft.com/office/drawing/2014/main" val="204135283"/>
                    </a:ext>
                  </a:extLst>
                </a:gridCol>
                <a:gridCol w="208280">
                  <a:extLst>
                    <a:ext uri="{9D8B030D-6E8A-4147-A177-3AD203B41FA5}">
                      <a16:colId xmlns:a16="http://schemas.microsoft.com/office/drawing/2014/main" val="916003944"/>
                    </a:ext>
                  </a:extLst>
                </a:gridCol>
                <a:gridCol w="208280">
                  <a:extLst>
                    <a:ext uri="{9D8B030D-6E8A-4147-A177-3AD203B41FA5}">
                      <a16:colId xmlns:a16="http://schemas.microsoft.com/office/drawing/2014/main" val="2922535965"/>
                    </a:ext>
                  </a:extLst>
                </a:gridCol>
                <a:gridCol w="208280">
                  <a:extLst>
                    <a:ext uri="{9D8B030D-6E8A-4147-A177-3AD203B41FA5}">
                      <a16:colId xmlns:a16="http://schemas.microsoft.com/office/drawing/2014/main" val="1173349664"/>
                    </a:ext>
                  </a:extLst>
                </a:gridCol>
                <a:gridCol w="208280">
                  <a:extLst>
                    <a:ext uri="{9D8B030D-6E8A-4147-A177-3AD203B41FA5}">
                      <a16:colId xmlns:a16="http://schemas.microsoft.com/office/drawing/2014/main" val="2656933414"/>
                    </a:ext>
                  </a:extLst>
                </a:gridCol>
                <a:gridCol w="208280">
                  <a:extLst>
                    <a:ext uri="{9D8B030D-6E8A-4147-A177-3AD203B41FA5}">
                      <a16:colId xmlns:a16="http://schemas.microsoft.com/office/drawing/2014/main" val="1949179857"/>
                    </a:ext>
                  </a:extLst>
                </a:gridCol>
                <a:gridCol w="208280">
                  <a:extLst>
                    <a:ext uri="{9D8B030D-6E8A-4147-A177-3AD203B41FA5}">
                      <a16:colId xmlns:a16="http://schemas.microsoft.com/office/drawing/2014/main" val="3182164432"/>
                    </a:ext>
                  </a:extLst>
                </a:gridCol>
                <a:gridCol w="208280">
                  <a:extLst>
                    <a:ext uri="{9D8B030D-6E8A-4147-A177-3AD203B41FA5}">
                      <a16:colId xmlns:a16="http://schemas.microsoft.com/office/drawing/2014/main" val="502733775"/>
                    </a:ext>
                  </a:extLst>
                </a:gridCol>
                <a:gridCol w="208280">
                  <a:extLst>
                    <a:ext uri="{9D8B030D-6E8A-4147-A177-3AD203B41FA5}">
                      <a16:colId xmlns:a16="http://schemas.microsoft.com/office/drawing/2014/main" val="3315191847"/>
                    </a:ext>
                  </a:extLst>
                </a:gridCol>
                <a:gridCol w="208280">
                  <a:extLst>
                    <a:ext uri="{9D8B030D-6E8A-4147-A177-3AD203B41FA5}">
                      <a16:colId xmlns:a16="http://schemas.microsoft.com/office/drawing/2014/main" val="3061454762"/>
                    </a:ext>
                  </a:extLst>
                </a:gridCol>
                <a:gridCol w="208280">
                  <a:extLst>
                    <a:ext uri="{9D8B030D-6E8A-4147-A177-3AD203B41FA5}">
                      <a16:colId xmlns:a16="http://schemas.microsoft.com/office/drawing/2014/main" val="1464290785"/>
                    </a:ext>
                  </a:extLst>
                </a:gridCol>
                <a:gridCol w="208280">
                  <a:extLst>
                    <a:ext uri="{9D8B030D-6E8A-4147-A177-3AD203B41FA5}">
                      <a16:colId xmlns:a16="http://schemas.microsoft.com/office/drawing/2014/main" val="2165425509"/>
                    </a:ext>
                  </a:extLst>
                </a:gridCol>
                <a:gridCol w="208280">
                  <a:extLst>
                    <a:ext uri="{9D8B030D-6E8A-4147-A177-3AD203B41FA5}">
                      <a16:colId xmlns:a16="http://schemas.microsoft.com/office/drawing/2014/main" val="663662884"/>
                    </a:ext>
                  </a:extLst>
                </a:gridCol>
                <a:gridCol w="208280">
                  <a:extLst>
                    <a:ext uri="{9D8B030D-6E8A-4147-A177-3AD203B41FA5}">
                      <a16:colId xmlns:a16="http://schemas.microsoft.com/office/drawing/2014/main" val="2328201050"/>
                    </a:ext>
                  </a:extLst>
                </a:gridCol>
                <a:gridCol w="208280">
                  <a:extLst>
                    <a:ext uri="{9D8B030D-6E8A-4147-A177-3AD203B41FA5}">
                      <a16:colId xmlns:a16="http://schemas.microsoft.com/office/drawing/2014/main" val="2184001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8161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- 2020-03-22 07:36:00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اشبك جوالك مع سماعاتك </a:t>
                      </a:r>
                      <a:r>
                        <a:rPr kumimoji="0" lang="en-US" sz="1000" b="0" i="0" u="none" strike="noStrike" kern="1200" cap="none" spc="0" normalizeH="0" baseline="0" noProof="0">
                          <a:ln>
                            <a:noFill/>
                          </a:ln>
                          <a:solidFill>
                            <a:prstClr val="black"/>
                          </a:solidFill>
                          <a:effectLst/>
                          <a:uLnTx/>
                          <a:uFillTx/>
                          <a:latin typeface="+mn-lt"/>
                          <a:ea typeface="+mn-ea"/>
                          <a:cs typeface="+mn-cs"/>
                        </a:rPr>
                        <a:t>Galaxy Buds+ </a:t>
                      </a:r>
                      <a:r>
                        <a:rPr kumimoji="0" lang="ar-AE" sz="1000" b="0" i="0" u="none" strike="noStrike" kern="1200" cap="none" spc="0" normalizeH="0" baseline="0" noProof="0">
                          <a:ln>
                            <a:noFill/>
                          </a:ln>
                          <a:solidFill>
                            <a:prstClr val="black"/>
                          </a:solidFill>
                          <a:effectLst/>
                          <a:uLnTx/>
                          <a:uFillTx/>
                          <a:latin typeface="+mn-lt"/>
                          <a:ea typeface="+mn-ea"/>
                          <a:cs typeface="+mn-cs"/>
                        </a:rPr>
                        <a:t>تلقائيا.
</a:t>
                      </a:r>
                      <a:r>
                        <a:rPr kumimoji="0" lang="en-US" sz="1000" b="0" i="0" u="none" strike="noStrike" kern="1200" cap="none" spc="0" normalizeH="0" baseline="0" noProof="0">
                          <a:ln>
                            <a:noFill/>
                          </a:ln>
                          <a:solidFill>
                            <a:prstClr val="black"/>
                          </a:solidFill>
                          <a:effectLst/>
                          <a:uLnTx/>
                          <a:uFillTx/>
                          <a:latin typeface="+mn-lt"/>
                          <a:ea typeface="+mn-ea"/>
                          <a:cs typeface="+mn-cs"/>
                        </a:rPr>
                        <a:t>https://bit.ly/2UgozLr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https://scontent-iad3-1.xx.fbcdn.net/v/t15.5256-10/p720x720/83480883_217817699595307_5513548667195228160_n.jpg?_nc_cat=109&amp;_nc_sid=ad6a45&amp;_nc_ohc=_neCukbn3R0AX8w8We6&amp;_nc_ht=scontent-iad3-1.xx&amp;_nc_tp=6&amp;oh=be53d2281ae21e2071414e64ea09cf47&amp;oe=5EC54A7A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04/21/2020 08:21:38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38977173"/>
                  </a:ext>
                </a:extLst>
              </a:tr>
            </a:tbl>
          </a:graphicData>
        </a:graphic>
      </p:graphicFrame>
      <p:sp>
        <p:nvSpPr>
          <p:cNvPr id="4" name="Text Placeholder 3">
            <a:extLst>
              <a:ext uri="{FF2B5EF4-FFF2-40B4-BE49-F238E27FC236}">
                <a16:creationId xmlns:a16="http://schemas.microsoft.com/office/drawing/2014/main" id="{A4F606FF-1AC7-492D-AFE4-E1DC8B2BBE77}"/>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2767307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92CC3-EC18-4D2A-A249-016FFA6F0483}"/>
              </a:ext>
            </a:extLst>
          </p:cNvPr>
          <p:cNvSpPr>
            <a:spLocks noGrp="1"/>
          </p:cNvSpPr>
          <p:nvPr>
            <p:ph type="title"/>
          </p:nvPr>
        </p:nvSpPr>
        <p:spPr/>
        <p:txBody>
          <a:bodyPr/>
          <a:lstStyle/>
          <a:p>
            <a:r>
              <a:rPr lang="en-US"/>
              <a:t>Facebook Own Posts Table | Samsung KSA - 20 of 26</a:t>
            </a:r>
          </a:p>
        </p:txBody>
      </p:sp>
      <p:graphicFrame>
        <p:nvGraphicFramePr>
          <p:cNvPr id="5" name="Table Placeholder 4">
            <a:extLst>
              <a:ext uri="{FF2B5EF4-FFF2-40B4-BE49-F238E27FC236}">
                <a16:creationId xmlns:a16="http://schemas.microsoft.com/office/drawing/2014/main" id="{2BE137A5-B0EF-41FF-8698-88D712C62E7C}"/>
              </a:ext>
            </a:extLst>
          </p:cNvPr>
          <p:cNvGraphicFramePr>
            <a:graphicFrameLocks noGrp="1"/>
          </p:cNvGraphicFramePr>
          <p:nvPr>
            <p:ph type="tbl" sz="quarter" idx="13"/>
            <p:extLst>
              <p:ext uri="{D42A27DB-BD31-4B8C-83A1-F6EECF244321}">
                <p14:modId xmlns:p14="http://schemas.microsoft.com/office/powerpoint/2010/main" val="1511881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91086073"/>
                    </a:ext>
                  </a:extLst>
                </a:gridCol>
                <a:gridCol w="822960">
                  <a:extLst>
                    <a:ext uri="{9D8B030D-6E8A-4147-A177-3AD203B41FA5}">
                      <a16:colId xmlns:a16="http://schemas.microsoft.com/office/drawing/2014/main" val="1156354881"/>
                    </a:ext>
                  </a:extLst>
                </a:gridCol>
                <a:gridCol w="329184">
                  <a:extLst>
                    <a:ext uri="{9D8B030D-6E8A-4147-A177-3AD203B41FA5}">
                      <a16:colId xmlns:a16="http://schemas.microsoft.com/office/drawing/2014/main" val="2192164763"/>
                    </a:ext>
                  </a:extLst>
                </a:gridCol>
                <a:gridCol w="208280">
                  <a:extLst>
                    <a:ext uri="{9D8B030D-6E8A-4147-A177-3AD203B41FA5}">
                      <a16:colId xmlns:a16="http://schemas.microsoft.com/office/drawing/2014/main" val="105593797"/>
                    </a:ext>
                  </a:extLst>
                </a:gridCol>
                <a:gridCol w="208280">
                  <a:extLst>
                    <a:ext uri="{9D8B030D-6E8A-4147-A177-3AD203B41FA5}">
                      <a16:colId xmlns:a16="http://schemas.microsoft.com/office/drawing/2014/main" val="784197216"/>
                    </a:ext>
                  </a:extLst>
                </a:gridCol>
                <a:gridCol w="208280">
                  <a:extLst>
                    <a:ext uri="{9D8B030D-6E8A-4147-A177-3AD203B41FA5}">
                      <a16:colId xmlns:a16="http://schemas.microsoft.com/office/drawing/2014/main" val="862033168"/>
                    </a:ext>
                  </a:extLst>
                </a:gridCol>
                <a:gridCol w="208280">
                  <a:extLst>
                    <a:ext uri="{9D8B030D-6E8A-4147-A177-3AD203B41FA5}">
                      <a16:colId xmlns:a16="http://schemas.microsoft.com/office/drawing/2014/main" val="3810793793"/>
                    </a:ext>
                  </a:extLst>
                </a:gridCol>
                <a:gridCol w="208280">
                  <a:extLst>
                    <a:ext uri="{9D8B030D-6E8A-4147-A177-3AD203B41FA5}">
                      <a16:colId xmlns:a16="http://schemas.microsoft.com/office/drawing/2014/main" val="4055737890"/>
                    </a:ext>
                  </a:extLst>
                </a:gridCol>
                <a:gridCol w="208280">
                  <a:extLst>
                    <a:ext uri="{9D8B030D-6E8A-4147-A177-3AD203B41FA5}">
                      <a16:colId xmlns:a16="http://schemas.microsoft.com/office/drawing/2014/main" val="817574502"/>
                    </a:ext>
                  </a:extLst>
                </a:gridCol>
                <a:gridCol w="208280">
                  <a:extLst>
                    <a:ext uri="{9D8B030D-6E8A-4147-A177-3AD203B41FA5}">
                      <a16:colId xmlns:a16="http://schemas.microsoft.com/office/drawing/2014/main" val="2169038241"/>
                    </a:ext>
                  </a:extLst>
                </a:gridCol>
                <a:gridCol w="208280">
                  <a:extLst>
                    <a:ext uri="{9D8B030D-6E8A-4147-A177-3AD203B41FA5}">
                      <a16:colId xmlns:a16="http://schemas.microsoft.com/office/drawing/2014/main" val="464611069"/>
                    </a:ext>
                  </a:extLst>
                </a:gridCol>
                <a:gridCol w="208280">
                  <a:extLst>
                    <a:ext uri="{9D8B030D-6E8A-4147-A177-3AD203B41FA5}">
                      <a16:colId xmlns:a16="http://schemas.microsoft.com/office/drawing/2014/main" val="1726384509"/>
                    </a:ext>
                  </a:extLst>
                </a:gridCol>
                <a:gridCol w="208280">
                  <a:extLst>
                    <a:ext uri="{9D8B030D-6E8A-4147-A177-3AD203B41FA5}">
                      <a16:colId xmlns:a16="http://schemas.microsoft.com/office/drawing/2014/main" val="3136076378"/>
                    </a:ext>
                  </a:extLst>
                </a:gridCol>
                <a:gridCol w="208280">
                  <a:extLst>
                    <a:ext uri="{9D8B030D-6E8A-4147-A177-3AD203B41FA5}">
                      <a16:colId xmlns:a16="http://schemas.microsoft.com/office/drawing/2014/main" val="1680073969"/>
                    </a:ext>
                  </a:extLst>
                </a:gridCol>
                <a:gridCol w="208280">
                  <a:extLst>
                    <a:ext uri="{9D8B030D-6E8A-4147-A177-3AD203B41FA5}">
                      <a16:colId xmlns:a16="http://schemas.microsoft.com/office/drawing/2014/main" val="2735254904"/>
                    </a:ext>
                  </a:extLst>
                </a:gridCol>
                <a:gridCol w="208280">
                  <a:extLst>
                    <a:ext uri="{9D8B030D-6E8A-4147-A177-3AD203B41FA5}">
                      <a16:colId xmlns:a16="http://schemas.microsoft.com/office/drawing/2014/main" val="2659225101"/>
                    </a:ext>
                  </a:extLst>
                </a:gridCol>
                <a:gridCol w="208280">
                  <a:extLst>
                    <a:ext uri="{9D8B030D-6E8A-4147-A177-3AD203B41FA5}">
                      <a16:colId xmlns:a16="http://schemas.microsoft.com/office/drawing/2014/main" val="1858362947"/>
                    </a:ext>
                  </a:extLst>
                </a:gridCol>
                <a:gridCol w="208280">
                  <a:extLst>
                    <a:ext uri="{9D8B030D-6E8A-4147-A177-3AD203B41FA5}">
                      <a16:colId xmlns:a16="http://schemas.microsoft.com/office/drawing/2014/main" val="1152063559"/>
                    </a:ext>
                  </a:extLst>
                </a:gridCol>
                <a:gridCol w="208280">
                  <a:extLst>
                    <a:ext uri="{9D8B030D-6E8A-4147-A177-3AD203B41FA5}">
                      <a16:colId xmlns:a16="http://schemas.microsoft.com/office/drawing/2014/main" val="126472059"/>
                    </a:ext>
                  </a:extLst>
                </a:gridCol>
                <a:gridCol w="208280">
                  <a:extLst>
                    <a:ext uri="{9D8B030D-6E8A-4147-A177-3AD203B41FA5}">
                      <a16:colId xmlns:a16="http://schemas.microsoft.com/office/drawing/2014/main" val="3597073611"/>
                    </a:ext>
                  </a:extLst>
                </a:gridCol>
                <a:gridCol w="208280">
                  <a:extLst>
                    <a:ext uri="{9D8B030D-6E8A-4147-A177-3AD203B41FA5}">
                      <a16:colId xmlns:a16="http://schemas.microsoft.com/office/drawing/2014/main" val="156060883"/>
                    </a:ext>
                  </a:extLst>
                </a:gridCol>
                <a:gridCol w="208280">
                  <a:extLst>
                    <a:ext uri="{9D8B030D-6E8A-4147-A177-3AD203B41FA5}">
                      <a16:colId xmlns:a16="http://schemas.microsoft.com/office/drawing/2014/main" val="155447493"/>
                    </a:ext>
                  </a:extLst>
                </a:gridCol>
                <a:gridCol w="208280">
                  <a:extLst>
                    <a:ext uri="{9D8B030D-6E8A-4147-A177-3AD203B41FA5}">
                      <a16:colId xmlns:a16="http://schemas.microsoft.com/office/drawing/2014/main" val="178128232"/>
                    </a:ext>
                  </a:extLst>
                </a:gridCol>
                <a:gridCol w="208280">
                  <a:extLst>
                    <a:ext uri="{9D8B030D-6E8A-4147-A177-3AD203B41FA5}">
                      <a16:colId xmlns:a16="http://schemas.microsoft.com/office/drawing/2014/main" val="183101160"/>
                    </a:ext>
                  </a:extLst>
                </a:gridCol>
                <a:gridCol w="208280">
                  <a:extLst>
                    <a:ext uri="{9D8B030D-6E8A-4147-A177-3AD203B41FA5}">
                      <a16:colId xmlns:a16="http://schemas.microsoft.com/office/drawing/2014/main" val="124298720"/>
                    </a:ext>
                  </a:extLst>
                </a:gridCol>
                <a:gridCol w="208280">
                  <a:extLst>
                    <a:ext uri="{9D8B030D-6E8A-4147-A177-3AD203B41FA5}">
                      <a16:colId xmlns:a16="http://schemas.microsoft.com/office/drawing/2014/main" val="379173873"/>
                    </a:ext>
                  </a:extLst>
                </a:gridCol>
                <a:gridCol w="208280">
                  <a:extLst>
                    <a:ext uri="{9D8B030D-6E8A-4147-A177-3AD203B41FA5}">
                      <a16:colId xmlns:a16="http://schemas.microsoft.com/office/drawing/2014/main" val="4048430557"/>
                    </a:ext>
                  </a:extLst>
                </a:gridCol>
                <a:gridCol w="208280">
                  <a:extLst>
                    <a:ext uri="{9D8B030D-6E8A-4147-A177-3AD203B41FA5}">
                      <a16:colId xmlns:a16="http://schemas.microsoft.com/office/drawing/2014/main" val="1405904990"/>
                    </a:ext>
                  </a:extLst>
                </a:gridCol>
                <a:gridCol w="208280">
                  <a:extLst>
                    <a:ext uri="{9D8B030D-6E8A-4147-A177-3AD203B41FA5}">
                      <a16:colId xmlns:a16="http://schemas.microsoft.com/office/drawing/2014/main" val="3568929751"/>
                    </a:ext>
                  </a:extLst>
                </a:gridCol>
                <a:gridCol w="208280">
                  <a:extLst>
                    <a:ext uri="{9D8B030D-6E8A-4147-A177-3AD203B41FA5}">
                      <a16:colId xmlns:a16="http://schemas.microsoft.com/office/drawing/2014/main" val="3888766196"/>
                    </a:ext>
                  </a:extLst>
                </a:gridCol>
                <a:gridCol w="208280">
                  <a:extLst>
                    <a:ext uri="{9D8B030D-6E8A-4147-A177-3AD203B41FA5}">
                      <a16:colId xmlns:a16="http://schemas.microsoft.com/office/drawing/2014/main" val="4195777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1529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- 2020-03-21 08:00:00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تحية لكل أم تهوى التفاصيل. عيد يوم أم سعيد
</a:t>
                      </a:r>
                      <a:r>
                        <a:rPr kumimoji="0" lang="en-US" sz="1000" b="0" i="0" u="none" strike="noStrike" kern="1200" cap="none" spc="0" normalizeH="0" baseline="0" noProof="0">
                          <a:ln>
                            <a:noFill/>
                          </a:ln>
                          <a:solidFill>
                            <a:prstClr val="black"/>
                          </a:solidFill>
                          <a:effectLst/>
                          <a:uLnTx/>
                          <a:uFillTx/>
                          <a:latin typeface="+mn-lt"/>
                          <a:ea typeface="+mn-ea"/>
                          <a:cs typeface="+mn-cs"/>
                        </a:rPr>
                        <a:t>https://bit.ly/2Qu4Cj1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https://scontent-lga3-1.xx.fbcdn.net/v/t15.13418-10/p720x720/83880517_2434761123430041_1840439966472077312_n.jpg?_nc_cat=101&amp;_nc_sid=ad6a45&amp;_nc_ohc=WLOn1KW02AEAX8d25gY&amp;_nc_ht=scontent-lga3-1.xx&amp;_nc_tp=6&amp;oh=c2e5ab821ef1a112297213ae670b93b5&amp;oe=5EC3F657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04/20/2020 08:19:02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07806073"/>
                  </a:ext>
                </a:extLst>
              </a:tr>
            </a:tbl>
          </a:graphicData>
        </a:graphic>
      </p:graphicFrame>
      <p:sp>
        <p:nvSpPr>
          <p:cNvPr id="4" name="Text Placeholder 3">
            <a:extLst>
              <a:ext uri="{FF2B5EF4-FFF2-40B4-BE49-F238E27FC236}">
                <a16:creationId xmlns:a16="http://schemas.microsoft.com/office/drawing/2014/main" id="{875C4DAF-184D-4D5D-9924-40671D313740}"/>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3033433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458B1-B9A1-47B4-9A97-B4A0DC53DA56}"/>
              </a:ext>
            </a:extLst>
          </p:cNvPr>
          <p:cNvSpPr>
            <a:spLocks noGrp="1"/>
          </p:cNvSpPr>
          <p:nvPr>
            <p:ph type="title"/>
          </p:nvPr>
        </p:nvSpPr>
        <p:spPr/>
        <p:txBody>
          <a:bodyPr/>
          <a:lstStyle/>
          <a:p>
            <a:r>
              <a:rPr lang="en-US"/>
              <a:t>Facebook Own Posts Table | Samsung KSA - 21 of 26</a:t>
            </a:r>
          </a:p>
        </p:txBody>
      </p:sp>
      <p:graphicFrame>
        <p:nvGraphicFramePr>
          <p:cNvPr id="5" name="Table Placeholder 4">
            <a:extLst>
              <a:ext uri="{FF2B5EF4-FFF2-40B4-BE49-F238E27FC236}">
                <a16:creationId xmlns:a16="http://schemas.microsoft.com/office/drawing/2014/main" id="{91B08869-3FE2-495B-B0B9-65BE364B9764}"/>
              </a:ext>
            </a:extLst>
          </p:cNvPr>
          <p:cNvGraphicFramePr>
            <a:graphicFrameLocks noGrp="1"/>
          </p:cNvGraphicFramePr>
          <p:nvPr>
            <p:ph type="tbl" sz="quarter" idx="13"/>
            <p:extLst>
              <p:ext uri="{D42A27DB-BD31-4B8C-83A1-F6EECF244321}">
                <p14:modId xmlns:p14="http://schemas.microsoft.com/office/powerpoint/2010/main" val="1443907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63294739"/>
                    </a:ext>
                  </a:extLst>
                </a:gridCol>
                <a:gridCol w="822960">
                  <a:extLst>
                    <a:ext uri="{9D8B030D-6E8A-4147-A177-3AD203B41FA5}">
                      <a16:colId xmlns:a16="http://schemas.microsoft.com/office/drawing/2014/main" val="1758281031"/>
                    </a:ext>
                  </a:extLst>
                </a:gridCol>
                <a:gridCol w="329184">
                  <a:extLst>
                    <a:ext uri="{9D8B030D-6E8A-4147-A177-3AD203B41FA5}">
                      <a16:colId xmlns:a16="http://schemas.microsoft.com/office/drawing/2014/main" val="261497214"/>
                    </a:ext>
                  </a:extLst>
                </a:gridCol>
                <a:gridCol w="208280">
                  <a:extLst>
                    <a:ext uri="{9D8B030D-6E8A-4147-A177-3AD203B41FA5}">
                      <a16:colId xmlns:a16="http://schemas.microsoft.com/office/drawing/2014/main" val="2687699177"/>
                    </a:ext>
                  </a:extLst>
                </a:gridCol>
                <a:gridCol w="208280">
                  <a:extLst>
                    <a:ext uri="{9D8B030D-6E8A-4147-A177-3AD203B41FA5}">
                      <a16:colId xmlns:a16="http://schemas.microsoft.com/office/drawing/2014/main" val="2155075301"/>
                    </a:ext>
                  </a:extLst>
                </a:gridCol>
                <a:gridCol w="208280">
                  <a:extLst>
                    <a:ext uri="{9D8B030D-6E8A-4147-A177-3AD203B41FA5}">
                      <a16:colId xmlns:a16="http://schemas.microsoft.com/office/drawing/2014/main" val="2193820595"/>
                    </a:ext>
                  </a:extLst>
                </a:gridCol>
                <a:gridCol w="208280">
                  <a:extLst>
                    <a:ext uri="{9D8B030D-6E8A-4147-A177-3AD203B41FA5}">
                      <a16:colId xmlns:a16="http://schemas.microsoft.com/office/drawing/2014/main" val="266930724"/>
                    </a:ext>
                  </a:extLst>
                </a:gridCol>
                <a:gridCol w="208280">
                  <a:extLst>
                    <a:ext uri="{9D8B030D-6E8A-4147-A177-3AD203B41FA5}">
                      <a16:colId xmlns:a16="http://schemas.microsoft.com/office/drawing/2014/main" val="1343644384"/>
                    </a:ext>
                  </a:extLst>
                </a:gridCol>
                <a:gridCol w="208280">
                  <a:extLst>
                    <a:ext uri="{9D8B030D-6E8A-4147-A177-3AD203B41FA5}">
                      <a16:colId xmlns:a16="http://schemas.microsoft.com/office/drawing/2014/main" val="1506883517"/>
                    </a:ext>
                  </a:extLst>
                </a:gridCol>
                <a:gridCol w="208280">
                  <a:extLst>
                    <a:ext uri="{9D8B030D-6E8A-4147-A177-3AD203B41FA5}">
                      <a16:colId xmlns:a16="http://schemas.microsoft.com/office/drawing/2014/main" val="1838962580"/>
                    </a:ext>
                  </a:extLst>
                </a:gridCol>
                <a:gridCol w="208280">
                  <a:extLst>
                    <a:ext uri="{9D8B030D-6E8A-4147-A177-3AD203B41FA5}">
                      <a16:colId xmlns:a16="http://schemas.microsoft.com/office/drawing/2014/main" val="1963176370"/>
                    </a:ext>
                  </a:extLst>
                </a:gridCol>
                <a:gridCol w="208280">
                  <a:extLst>
                    <a:ext uri="{9D8B030D-6E8A-4147-A177-3AD203B41FA5}">
                      <a16:colId xmlns:a16="http://schemas.microsoft.com/office/drawing/2014/main" val="2164363154"/>
                    </a:ext>
                  </a:extLst>
                </a:gridCol>
                <a:gridCol w="208280">
                  <a:extLst>
                    <a:ext uri="{9D8B030D-6E8A-4147-A177-3AD203B41FA5}">
                      <a16:colId xmlns:a16="http://schemas.microsoft.com/office/drawing/2014/main" val="3235805989"/>
                    </a:ext>
                  </a:extLst>
                </a:gridCol>
                <a:gridCol w="208280">
                  <a:extLst>
                    <a:ext uri="{9D8B030D-6E8A-4147-A177-3AD203B41FA5}">
                      <a16:colId xmlns:a16="http://schemas.microsoft.com/office/drawing/2014/main" val="2935541188"/>
                    </a:ext>
                  </a:extLst>
                </a:gridCol>
                <a:gridCol w="208280">
                  <a:extLst>
                    <a:ext uri="{9D8B030D-6E8A-4147-A177-3AD203B41FA5}">
                      <a16:colId xmlns:a16="http://schemas.microsoft.com/office/drawing/2014/main" val="2592560805"/>
                    </a:ext>
                  </a:extLst>
                </a:gridCol>
                <a:gridCol w="208280">
                  <a:extLst>
                    <a:ext uri="{9D8B030D-6E8A-4147-A177-3AD203B41FA5}">
                      <a16:colId xmlns:a16="http://schemas.microsoft.com/office/drawing/2014/main" val="1680478318"/>
                    </a:ext>
                  </a:extLst>
                </a:gridCol>
                <a:gridCol w="208280">
                  <a:extLst>
                    <a:ext uri="{9D8B030D-6E8A-4147-A177-3AD203B41FA5}">
                      <a16:colId xmlns:a16="http://schemas.microsoft.com/office/drawing/2014/main" val="2456442150"/>
                    </a:ext>
                  </a:extLst>
                </a:gridCol>
                <a:gridCol w="208280">
                  <a:extLst>
                    <a:ext uri="{9D8B030D-6E8A-4147-A177-3AD203B41FA5}">
                      <a16:colId xmlns:a16="http://schemas.microsoft.com/office/drawing/2014/main" val="408447660"/>
                    </a:ext>
                  </a:extLst>
                </a:gridCol>
                <a:gridCol w="208280">
                  <a:extLst>
                    <a:ext uri="{9D8B030D-6E8A-4147-A177-3AD203B41FA5}">
                      <a16:colId xmlns:a16="http://schemas.microsoft.com/office/drawing/2014/main" val="3556835"/>
                    </a:ext>
                  </a:extLst>
                </a:gridCol>
                <a:gridCol w="208280">
                  <a:extLst>
                    <a:ext uri="{9D8B030D-6E8A-4147-A177-3AD203B41FA5}">
                      <a16:colId xmlns:a16="http://schemas.microsoft.com/office/drawing/2014/main" val="92905180"/>
                    </a:ext>
                  </a:extLst>
                </a:gridCol>
                <a:gridCol w="208280">
                  <a:extLst>
                    <a:ext uri="{9D8B030D-6E8A-4147-A177-3AD203B41FA5}">
                      <a16:colId xmlns:a16="http://schemas.microsoft.com/office/drawing/2014/main" val="173582144"/>
                    </a:ext>
                  </a:extLst>
                </a:gridCol>
                <a:gridCol w="208280">
                  <a:extLst>
                    <a:ext uri="{9D8B030D-6E8A-4147-A177-3AD203B41FA5}">
                      <a16:colId xmlns:a16="http://schemas.microsoft.com/office/drawing/2014/main" val="216057061"/>
                    </a:ext>
                  </a:extLst>
                </a:gridCol>
                <a:gridCol w="208280">
                  <a:extLst>
                    <a:ext uri="{9D8B030D-6E8A-4147-A177-3AD203B41FA5}">
                      <a16:colId xmlns:a16="http://schemas.microsoft.com/office/drawing/2014/main" val="2396028420"/>
                    </a:ext>
                  </a:extLst>
                </a:gridCol>
                <a:gridCol w="208280">
                  <a:extLst>
                    <a:ext uri="{9D8B030D-6E8A-4147-A177-3AD203B41FA5}">
                      <a16:colId xmlns:a16="http://schemas.microsoft.com/office/drawing/2014/main" val="2298300579"/>
                    </a:ext>
                  </a:extLst>
                </a:gridCol>
                <a:gridCol w="208280">
                  <a:extLst>
                    <a:ext uri="{9D8B030D-6E8A-4147-A177-3AD203B41FA5}">
                      <a16:colId xmlns:a16="http://schemas.microsoft.com/office/drawing/2014/main" val="2228109327"/>
                    </a:ext>
                  </a:extLst>
                </a:gridCol>
                <a:gridCol w="208280">
                  <a:extLst>
                    <a:ext uri="{9D8B030D-6E8A-4147-A177-3AD203B41FA5}">
                      <a16:colId xmlns:a16="http://schemas.microsoft.com/office/drawing/2014/main" val="1156981695"/>
                    </a:ext>
                  </a:extLst>
                </a:gridCol>
                <a:gridCol w="208280">
                  <a:extLst>
                    <a:ext uri="{9D8B030D-6E8A-4147-A177-3AD203B41FA5}">
                      <a16:colId xmlns:a16="http://schemas.microsoft.com/office/drawing/2014/main" val="1285240289"/>
                    </a:ext>
                  </a:extLst>
                </a:gridCol>
                <a:gridCol w="208280">
                  <a:extLst>
                    <a:ext uri="{9D8B030D-6E8A-4147-A177-3AD203B41FA5}">
                      <a16:colId xmlns:a16="http://schemas.microsoft.com/office/drawing/2014/main" val="92262296"/>
                    </a:ext>
                  </a:extLst>
                </a:gridCol>
                <a:gridCol w="208280">
                  <a:extLst>
                    <a:ext uri="{9D8B030D-6E8A-4147-A177-3AD203B41FA5}">
                      <a16:colId xmlns:a16="http://schemas.microsoft.com/office/drawing/2014/main" val="2553470244"/>
                    </a:ext>
                  </a:extLst>
                </a:gridCol>
                <a:gridCol w="208280">
                  <a:extLst>
                    <a:ext uri="{9D8B030D-6E8A-4147-A177-3AD203B41FA5}">
                      <a16:colId xmlns:a16="http://schemas.microsoft.com/office/drawing/2014/main" val="648245573"/>
                    </a:ext>
                  </a:extLst>
                </a:gridCol>
                <a:gridCol w="208280">
                  <a:extLst>
                    <a:ext uri="{9D8B030D-6E8A-4147-A177-3AD203B41FA5}">
                      <a16:colId xmlns:a16="http://schemas.microsoft.com/office/drawing/2014/main" val="2245407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93798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- 2020-03-21 07:31:00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اشعر بكل نغمة مع +</a:t>
                      </a:r>
                      <a:r>
                        <a:rPr kumimoji="0" lang="en-US" sz="1000" b="0" i="0" u="none" strike="noStrike" kern="1200" cap="none" spc="0" normalizeH="0" baseline="0" noProof="0">
                          <a:ln>
                            <a:noFill/>
                          </a:ln>
                          <a:solidFill>
                            <a:prstClr val="black"/>
                          </a:solidFill>
                          <a:effectLst/>
                          <a:uLnTx/>
                          <a:uFillTx/>
                          <a:latin typeface="+mn-lt"/>
                          <a:ea typeface="+mn-ea"/>
                          <a:cs typeface="+mn-cs"/>
                        </a:rPr>
                        <a:t>Galaxy Buds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https://scontent-lga3-1.xx.fbcdn.net/v/t15.13418-10/p720x720/71888137_2854569914625579_1652174756566269952_n.jpg?_nc_cat=107&amp;_nc_sid=ad6a45&amp;_nc_ohc=-N-liq_GQdkAX9IxpG4&amp;_nc_ht=scontent-lga3-1.xx&amp;_nc_tp=6&amp;oh=639249d07a35a4e210fc4a39c9057925&amp;oe=5EC0F91C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04/20/2020 08:19:02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12311896"/>
                  </a:ext>
                </a:extLst>
              </a:tr>
            </a:tbl>
          </a:graphicData>
        </a:graphic>
      </p:graphicFrame>
      <p:sp>
        <p:nvSpPr>
          <p:cNvPr id="4" name="Text Placeholder 3">
            <a:extLst>
              <a:ext uri="{FF2B5EF4-FFF2-40B4-BE49-F238E27FC236}">
                <a16:creationId xmlns:a16="http://schemas.microsoft.com/office/drawing/2014/main" id="{CD64AB79-0306-43DE-B25D-E54513A9E507}"/>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139693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2554D-88C6-46B8-B3BA-B1134AC1059E}"/>
              </a:ext>
            </a:extLst>
          </p:cNvPr>
          <p:cNvSpPr>
            <a:spLocks noGrp="1"/>
          </p:cNvSpPr>
          <p:nvPr>
            <p:ph type="title"/>
          </p:nvPr>
        </p:nvSpPr>
        <p:spPr/>
        <p:txBody>
          <a:bodyPr/>
          <a:lstStyle/>
          <a:p>
            <a:r>
              <a:rPr lang="en-US"/>
              <a:t>Facebook Own Posts Table | Samsung KSA - 22 of 26</a:t>
            </a:r>
          </a:p>
        </p:txBody>
      </p:sp>
      <p:graphicFrame>
        <p:nvGraphicFramePr>
          <p:cNvPr id="5" name="Table Placeholder 4">
            <a:extLst>
              <a:ext uri="{FF2B5EF4-FFF2-40B4-BE49-F238E27FC236}">
                <a16:creationId xmlns:a16="http://schemas.microsoft.com/office/drawing/2014/main" id="{E32A6FC5-7D6D-46F4-82CD-4EBB956243DF}"/>
              </a:ext>
            </a:extLst>
          </p:cNvPr>
          <p:cNvGraphicFramePr>
            <a:graphicFrameLocks noGrp="1"/>
          </p:cNvGraphicFramePr>
          <p:nvPr>
            <p:ph type="tbl" sz="quarter" idx="13"/>
            <p:extLst>
              <p:ext uri="{D42A27DB-BD31-4B8C-83A1-F6EECF244321}">
                <p14:modId xmlns:p14="http://schemas.microsoft.com/office/powerpoint/2010/main" val="2080423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19597826"/>
                    </a:ext>
                  </a:extLst>
                </a:gridCol>
                <a:gridCol w="822960">
                  <a:extLst>
                    <a:ext uri="{9D8B030D-6E8A-4147-A177-3AD203B41FA5}">
                      <a16:colId xmlns:a16="http://schemas.microsoft.com/office/drawing/2014/main" val="747194795"/>
                    </a:ext>
                  </a:extLst>
                </a:gridCol>
                <a:gridCol w="329184">
                  <a:extLst>
                    <a:ext uri="{9D8B030D-6E8A-4147-A177-3AD203B41FA5}">
                      <a16:colId xmlns:a16="http://schemas.microsoft.com/office/drawing/2014/main" val="1330630605"/>
                    </a:ext>
                  </a:extLst>
                </a:gridCol>
                <a:gridCol w="208280">
                  <a:extLst>
                    <a:ext uri="{9D8B030D-6E8A-4147-A177-3AD203B41FA5}">
                      <a16:colId xmlns:a16="http://schemas.microsoft.com/office/drawing/2014/main" val="907320286"/>
                    </a:ext>
                  </a:extLst>
                </a:gridCol>
                <a:gridCol w="208280">
                  <a:extLst>
                    <a:ext uri="{9D8B030D-6E8A-4147-A177-3AD203B41FA5}">
                      <a16:colId xmlns:a16="http://schemas.microsoft.com/office/drawing/2014/main" val="557541580"/>
                    </a:ext>
                  </a:extLst>
                </a:gridCol>
                <a:gridCol w="208280">
                  <a:extLst>
                    <a:ext uri="{9D8B030D-6E8A-4147-A177-3AD203B41FA5}">
                      <a16:colId xmlns:a16="http://schemas.microsoft.com/office/drawing/2014/main" val="1697536966"/>
                    </a:ext>
                  </a:extLst>
                </a:gridCol>
                <a:gridCol w="208280">
                  <a:extLst>
                    <a:ext uri="{9D8B030D-6E8A-4147-A177-3AD203B41FA5}">
                      <a16:colId xmlns:a16="http://schemas.microsoft.com/office/drawing/2014/main" val="1042149639"/>
                    </a:ext>
                  </a:extLst>
                </a:gridCol>
                <a:gridCol w="208280">
                  <a:extLst>
                    <a:ext uri="{9D8B030D-6E8A-4147-A177-3AD203B41FA5}">
                      <a16:colId xmlns:a16="http://schemas.microsoft.com/office/drawing/2014/main" val="3541442370"/>
                    </a:ext>
                  </a:extLst>
                </a:gridCol>
                <a:gridCol w="208280">
                  <a:extLst>
                    <a:ext uri="{9D8B030D-6E8A-4147-A177-3AD203B41FA5}">
                      <a16:colId xmlns:a16="http://schemas.microsoft.com/office/drawing/2014/main" val="511677142"/>
                    </a:ext>
                  </a:extLst>
                </a:gridCol>
                <a:gridCol w="208280">
                  <a:extLst>
                    <a:ext uri="{9D8B030D-6E8A-4147-A177-3AD203B41FA5}">
                      <a16:colId xmlns:a16="http://schemas.microsoft.com/office/drawing/2014/main" val="1988238668"/>
                    </a:ext>
                  </a:extLst>
                </a:gridCol>
                <a:gridCol w="208280">
                  <a:extLst>
                    <a:ext uri="{9D8B030D-6E8A-4147-A177-3AD203B41FA5}">
                      <a16:colId xmlns:a16="http://schemas.microsoft.com/office/drawing/2014/main" val="120196028"/>
                    </a:ext>
                  </a:extLst>
                </a:gridCol>
                <a:gridCol w="208280">
                  <a:extLst>
                    <a:ext uri="{9D8B030D-6E8A-4147-A177-3AD203B41FA5}">
                      <a16:colId xmlns:a16="http://schemas.microsoft.com/office/drawing/2014/main" val="2623819110"/>
                    </a:ext>
                  </a:extLst>
                </a:gridCol>
                <a:gridCol w="208280">
                  <a:extLst>
                    <a:ext uri="{9D8B030D-6E8A-4147-A177-3AD203B41FA5}">
                      <a16:colId xmlns:a16="http://schemas.microsoft.com/office/drawing/2014/main" val="2096913436"/>
                    </a:ext>
                  </a:extLst>
                </a:gridCol>
                <a:gridCol w="208280">
                  <a:extLst>
                    <a:ext uri="{9D8B030D-6E8A-4147-A177-3AD203B41FA5}">
                      <a16:colId xmlns:a16="http://schemas.microsoft.com/office/drawing/2014/main" val="3754020809"/>
                    </a:ext>
                  </a:extLst>
                </a:gridCol>
                <a:gridCol w="208280">
                  <a:extLst>
                    <a:ext uri="{9D8B030D-6E8A-4147-A177-3AD203B41FA5}">
                      <a16:colId xmlns:a16="http://schemas.microsoft.com/office/drawing/2014/main" val="2245977788"/>
                    </a:ext>
                  </a:extLst>
                </a:gridCol>
                <a:gridCol w="208280">
                  <a:extLst>
                    <a:ext uri="{9D8B030D-6E8A-4147-A177-3AD203B41FA5}">
                      <a16:colId xmlns:a16="http://schemas.microsoft.com/office/drawing/2014/main" val="3070449514"/>
                    </a:ext>
                  </a:extLst>
                </a:gridCol>
                <a:gridCol w="208280">
                  <a:extLst>
                    <a:ext uri="{9D8B030D-6E8A-4147-A177-3AD203B41FA5}">
                      <a16:colId xmlns:a16="http://schemas.microsoft.com/office/drawing/2014/main" val="1068183453"/>
                    </a:ext>
                  </a:extLst>
                </a:gridCol>
                <a:gridCol w="208280">
                  <a:extLst>
                    <a:ext uri="{9D8B030D-6E8A-4147-A177-3AD203B41FA5}">
                      <a16:colId xmlns:a16="http://schemas.microsoft.com/office/drawing/2014/main" val="1853791130"/>
                    </a:ext>
                  </a:extLst>
                </a:gridCol>
                <a:gridCol w="208280">
                  <a:extLst>
                    <a:ext uri="{9D8B030D-6E8A-4147-A177-3AD203B41FA5}">
                      <a16:colId xmlns:a16="http://schemas.microsoft.com/office/drawing/2014/main" val="1343566625"/>
                    </a:ext>
                  </a:extLst>
                </a:gridCol>
                <a:gridCol w="208280">
                  <a:extLst>
                    <a:ext uri="{9D8B030D-6E8A-4147-A177-3AD203B41FA5}">
                      <a16:colId xmlns:a16="http://schemas.microsoft.com/office/drawing/2014/main" val="2841485050"/>
                    </a:ext>
                  </a:extLst>
                </a:gridCol>
                <a:gridCol w="208280">
                  <a:extLst>
                    <a:ext uri="{9D8B030D-6E8A-4147-A177-3AD203B41FA5}">
                      <a16:colId xmlns:a16="http://schemas.microsoft.com/office/drawing/2014/main" val="1274773467"/>
                    </a:ext>
                  </a:extLst>
                </a:gridCol>
                <a:gridCol w="208280">
                  <a:extLst>
                    <a:ext uri="{9D8B030D-6E8A-4147-A177-3AD203B41FA5}">
                      <a16:colId xmlns:a16="http://schemas.microsoft.com/office/drawing/2014/main" val="2481052691"/>
                    </a:ext>
                  </a:extLst>
                </a:gridCol>
                <a:gridCol w="208280">
                  <a:extLst>
                    <a:ext uri="{9D8B030D-6E8A-4147-A177-3AD203B41FA5}">
                      <a16:colId xmlns:a16="http://schemas.microsoft.com/office/drawing/2014/main" val="3572897250"/>
                    </a:ext>
                  </a:extLst>
                </a:gridCol>
                <a:gridCol w="208280">
                  <a:extLst>
                    <a:ext uri="{9D8B030D-6E8A-4147-A177-3AD203B41FA5}">
                      <a16:colId xmlns:a16="http://schemas.microsoft.com/office/drawing/2014/main" val="851449513"/>
                    </a:ext>
                  </a:extLst>
                </a:gridCol>
                <a:gridCol w="208280">
                  <a:extLst>
                    <a:ext uri="{9D8B030D-6E8A-4147-A177-3AD203B41FA5}">
                      <a16:colId xmlns:a16="http://schemas.microsoft.com/office/drawing/2014/main" val="1289528869"/>
                    </a:ext>
                  </a:extLst>
                </a:gridCol>
                <a:gridCol w="208280">
                  <a:extLst>
                    <a:ext uri="{9D8B030D-6E8A-4147-A177-3AD203B41FA5}">
                      <a16:colId xmlns:a16="http://schemas.microsoft.com/office/drawing/2014/main" val="3609291697"/>
                    </a:ext>
                  </a:extLst>
                </a:gridCol>
                <a:gridCol w="208280">
                  <a:extLst>
                    <a:ext uri="{9D8B030D-6E8A-4147-A177-3AD203B41FA5}">
                      <a16:colId xmlns:a16="http://schemas.microsoft.com/office/drawing/2014/main" val="1395597320"/>
                    </a:ext>
                  </a:extLst>
                </a:gridCol>
                <a:gridCol w="208280">
                  <a:extLst>
                    <a:ext uri="{9D8B030D-6E8A-4147-A177-3AD203B41FA5}">
                      <a16:colId xmlns:a16="http://schemas.microsoft.com/office/drawing/2014/main" val="3090288497"/>
                    </a:ext>
                  </a:extLst>
                </a:gridCol>
                <a:gridCol w="208280">
                  <a:extLst>
                    <a:ext uri="{9D8B030D-6E8A-4147-A177-3AD203B41FA5}">
                      <a16:colId xmlns:a16="http://schemas.microsoft.com/office/drawing/2014/main" val="959204917"/>
                    </a:ext>
                  </a:extLst>
                </a:gridCol>
                <a:gridCol w="208280">
                  <a:extLst>
                    <a:ext uri="{9D8B030D-6E8A-4147-A177-3AD203B41FA5}">
                      <a16:colId xmlns:a16="http://schemas.microsoft.com/office/drawing/2014/main" val="19660109"/>
                    </a:ext>
                  </a:extLst>
                </a:gridCol>
                <a:gridCol w="208280">
                  <a:extLst>
                    <a:ext uri="{9D8B030D-6E8A-4147-A177-3AD203B41FA5}">
                      <a16:colId xmlns:a16="http://schemas.microsoft.com/office/drawing/2014/main" val="2713696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0588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- 2020-03-20 07:09:00</a:t>
                      </a:r>
                      <a:r>
                        <a:rPr kumimoji="0" lang="en-US" sz="1000" b="0" i="0" u="none" strike="noStrike" kern="1200" cap="none" spc="0" normalizeH="0" baseline="0" noProof="0">
                          <a:ln>
                            <a:noFill/>
                          </a:ln>
                          <a:solidFill>
                            <a:prstClr val="black"/>
                          </a:solidFill>
                          <a:effectLst/>
                          <a:uLnTx/>
                          <a:uFillTx/>
                          <a:latin typeface="+mn-lt"/>
                          <a:ea typeface="+mn-ea"/>
                          <a:cs typeface="+mn-cs"/>
                        </a:rPr>
                        <a:t>
 Galaxy 5G </a:t>
                      </a:r>
                      <a:r>
                        <a:rPr kumimoji="0" lang="ar-AE" sz="1000" b="0" i="0" u="none" strike="noStrike" kern="1200" cap="none" spc="0" normalizeH="0" baseline="0" noProof="0">
                          <a:ln>
                            <a:noFill/>
                          </a:ln>
                          <a:solidFill>
                            <a:prstClr val="black"/>
                          </a:solidFill>
                          <a:effectLst/>
                          <a:uLnTx/>
                          <a:uFillTx/>
                          <a:latin typeface="+mn-lt"/>
                          <a:ea typeface="+mn-ea"/>
                          <a:cs typeface="+mn-cs"/>
                        </a:rPr>
                        <a:t>العب ألعابك المفضلة دون توقف مع 
</a:t>
                      </a:r>
                      <a:r>
                        <a:rPr kumimoji="0" lang="en-US" sz="1000" b="0" i="0" u="none" strike="noStrike" kern="1200" cap="none" spc="0" normalizeH="0" baseline="0" noProof="0">
                          <a:ln>
                            <a:noFill/>
                          </a:ln>
                          <a:solidFill>
                            <a:prstClr val="black"/>
                          </a:solidFill>
                          <a:effectLst/>
                          <a:uLnTx/>
                          <a:uFillTx/>
                          <a:latin typeface="+mn-lt"/>
                          <a:ea typeface="+mn-ea"/>
                          <a:cs typeface="+mn-cs"/>
                        </a:rPr>
                        <a:t>https://bit.ly/33pXycv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https://scontent-iad3-1.xx.fbcdn.net/v/t15.13418-10/p720x720/83924403_1082545585446613_9067105570254749696_n.jpg?_nc_cat=101&amp;_nc_sid=ad6a45&amp;_nc_ohc=50dZE5SMB2YAX-NOZMZ&amp;_nc_ht=scontent-iad3-1.xx&amp;_nc_tp=6&amp;oh=9193cb8fcb139693e42772197cc23972&amp;oe=5EC1A336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04/19/2020 02:21:55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55044600"/>
                  </a:ext>
                </a:extLst>
              </a:tr>
            </a:tbl>
          </a:graphicData>
        </a:graphic>
      </p:graphicFrame>
      <p:sp>
        <p:nvSpPr>
          <p:cNvPr id="4" name="Text Placeholder 3">
            <a:extLst>
              <a:ext uri="{FF2B5EF4-FFF2-40B4-BE49-F238E27FC236}">
                <a16:creationId xmlns:a16="http://schemas.microsoft.com/office/drawing/2014/main" id="{3E96A9DD-64FE-4150-B49B-98A221974AA9}"/>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1125045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92965-ED38-4736-B43E-2DD404FCF952}"/>
              </a:ext>
            </a:extLst>
          </p:cNvPr>
          <p:cNvSpPr>
            <a:spLocks noGrp="1"/>
          </p:cNvSpPr>
          <p:nvPr>
            <p:ph type="title"/>
          </p:nvPr>
        </p:nvSpPr>
        <p:spPr/>
        <p:txBody>
          <a:bodyPr/>
          <a:lstStyle/>
          <a:p>
            <a:r>
              <a:rPr lang="en-US"/>
              <a:t>Facebook Own Posts Table | Samsung KSA - 23 of 26</a:t>
            </a:r>
          </a:p>
        </p:txBody>
      </p:sp>
      <p:graphicFrame>
        <p:nvGraphicFramePr>
          <p:cNvPr id="5" name="Table Placeholder 4">
            <a:extLst>
              <a:ext uri="{FF2B5EF4-FFF2-40B4-BE49-F238E27FC236}">
                <a16:creationId xmlns:a16="http://schemas.microsoft.com/office/drawing/2014/main" id="{053AC1F8-3492-4497-969B-614BA6A1EB39}"/>
              </a:ext>
            </a:extLst>
          </p:cNvPr>
          <p:cNvGraphicFramePr>
            <a:graphicFrameLocks noGrp="1"/>
          </p:cNvGraphicFramePr>
          <p:nvPr>
            <p:ph type="tbl" sz="quarter" idx="13"/>
            <p:extLst>
              <p:ext uri="{D42A27DB-BD31-4B8C-83A1-F6EECF244321}">
                <p14:modId xmlns:p14="http://schemas.microsoft.com/office/powerpoint/2010/main" val="369338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73027312"/>
                    </a:ext>
                  </a:extLst>
                </a:gridCol>
                <a:gridCol w="822960">
                  <a:extLst>
                    <a:ext uri="{9D8B030D-6E8A-4147-A177-3AD203B41FA5}">
                      <a16:colId xmlns:a16="http://schemas.microsoft.com/office/drawing/2014/main" val="188080386"/>
                    </a:ext>
                  </a:extLst>
                </a:gridCol>
                <a:gridCol w="329184">
                  <a:extLst>
                    <a:ext uri="{9D8B030D-6E8A-4147-A177-3AD203B41FA5}">
                      <a16:colId xmlns:a16="http://schemas.microsoft.com/office/drawing/2014/main" val="3609771164"/>
                    </a:ext>
                  </a:extLst>
                </a:gridCol>
                <a:gridCol w="208280">
                  <a:extLst>
                    <a:ext uri="{9D8B030D-6E8A-4147-A177-3AD203B41FA5}">
                      <a16:colId xmlns:a16="http://schemas.microsoft.com/office/drawing/2014/main" val="1006419025"/>
                    </a:ext>
                  </a:extLst>
                </a:gridCol>
                <a:gridCol w="208280">
                  <a:extLst>
                    <a:ext uri="{9D8B030D-6E8A-4147-A177-3AD203B41FA5}">
                      <a16:colId xmlns:a16="http://schemas.microsoft.com/office/drawing/2014/main" val="1518894399"/>
                    </a:ext>
                  </a:extLst>
                </a:gridCol>
                <a:gridCol w="208280">
                  <a:extLst>
                    <a:ext uri="{9D8B030D-6E8A-4147-A177-3AD203B41FA5}">
                      <a16:colId xmlns:a16="http://schemas.microsoft.com/office/drawing/2014/main" val="3278242732"/>
                    </a:ext>
                  </a:extLst>
                </a:gridCol>
                <a:gridCol w="208280">
                  <a:extLst>
                    <a:ext uri="{9D8B030D-6E8A-4147-A177-3AD203B41FA5}">
                      <a16:colId xmlns:a16="http://schemas.microsoft.com/office/drawing/2014/main" val="646625216"/>
                    </a:ext>
                  </a:extLst>
                </a:gridCol>
                <a:gridCol w="208280">
                  <a:extLst>
                    <a:ext uri="{9D8B030D-6E8A-4147-A177-3AD203B41FA5}">
                      <a16:colId xmlns:a16="http://schemas.microsoft.com/office/drawing/2014/main" val="2131852006"/>
                    </a:ext>
                  </a:extLst>
                </a:gridCol>
                <a:gridCol w="208280">
                  <a:extLst>
                    <a:ext uri="{9D8B030D-6E8A-4147-A177-3AD203B41FA5}">
                      <a16:colId xmlns:a16="http://schemas.microsoft.com/office/drawing/2014/main" val="2197741949"/>
                    </a:ext>
                  </a:extLst>
                </a:gridCol>
                <a:gridCol w="208280">
                  <a:extLst>
                    <a:ext uri="{9D8B030D-6E8A-4147-A177-3AD203B41FA5}">
                      <a16:colId xmlns:a16="http://schemas.microsoft.com/office/drawing/2014/main" val="1830953442"/>
                    </a:ext>
                  </a:extLst>
                </a:gridCol>
                <a:gridCol w="208280">
                  <a:extLst>
                    <a:ext uri="{9D8B030D-6E8A-4147-A177-3AD203B41FA5}">
                      <a16:colId xmlns:a16="http://schemas.microsoft.com/office/drawing/2014/main" val="1092643546"/>
                    </a:ext>
                  </a:extLst>
                </a:gridCol>
                <a:gridCol w="208280">
                  <a:extLst>
                    <a:ext uri="{9D8B030D-6E8A-4147-A177-3AD203B41FA5}">
                      <a16:colId xmlns:a16="http://schemas.microsoft.com/office/drawing/2014/main" val="3480581510"/>
                    </a:ext>
                  </a:extLst>
                </a:gridCol>
                <a:gridCol w="208280">
                  <a:extLst>
                    <a:ext uri="{9D8B030D-6E8A-4147-A177-3AD203B41FA5}">
                      <a16:colId xmlns:a16="http://schemas.microsoft.com/office/drawing/2014/main" val="791249895"/>
                    </a:ext>
                  </a:extLst>
                </a:gridCol>
                <a:gridCol w="208280">
                  <a:extLst>
                    <a:ext uri="{9D8B030D-6E8A-4147-A177-3AD203B41FA5}">
                      <a16:colId xmlns:a16="http://schemas.microsoft.com/office/drawing/2014/main" val="2599593680"/>
                    </a:ext>
                  </a:extLst>
                </a:gridCol>
                <a:gridCol w="208280">
                  <a:extLst>
                    <a:ext uri="{9D8B030D-6E8A-4147-A177-3AD203B41FA5}">
                      <a16:colId xmlns:a16="http://schemas.microsoft.com/office/drawing/2014/main" val="1057247532"/>
                    </a:ext>
                  </a:extLst>
                </a:gridCol>
                <a:gridCol w="208280">
                  <a:extLst>
                    <a:ext uri="{9D8B030D-6E8A-4147-A177-3AD203B41FA5}">
                      <a16:colId xmlns:a16="http://schemas.microsoft.com/office/drawing/2014/main" val="3860590808"/>
                    </a:ext>
                  </a:extLst>
                </a:gridCol>
                <a:gridCol w="208280">
                  <a:extLst>
                    <a:ext uri="{9D8B030D-6E8A-4147-A177-3AD203B41FA5}">
                      <a16:colId xmlns:a16="http://schemas.microsoft.com/office/drawing/2014/main" val="1940627645"/>
                    </a:ext>
                  </a:extLst>
                </a:gridCol>
                <a:gridCol w="208280">
                  <a:extLst>
                    <a:ext uri="{9D8B030D-6E8A-4147-A177-3AD203B41FA5}">
                      <a16:colId xmlns:a16="http://schemas.microsoft.com/office/drawing/2014/main" val="2377182464"/>
                    </a:ext>
                  </a:extLst>
                </a:gridCol>
                <a:gridCol w="208280">
                  <a:extLst>
                    <a:ext uri="{9D8B030D-6E8A-4147-A177-3AD203B41FA5}">
                      <a16:colId xmlns:a16="http://schemas.microsoft.com/office/drawing/2014/main" val="507505293"/>
                    </a:ext>
                  </a:extLst>
                </a:gridCol>
                <a:gridCol w="208280">
                  <a:extLst>
                    <a:ext uri="{9D8B030D-6E8A-4147-A177-3AD203B41FA5}">
                      <a16:colId xmlns:a16="http://schemas.microsoft.com/office/drawing/2014/main" val="2371179853"/>
                    </a:ext>
                  </a:extLst>
                </a:gridCol>
                <a:gridCol w="208280">
                  <a:extLst>
                    <a:ext uri="{9D8B030D-6E8A-4147-A177-3AD203B41FA5}">
                      <a16:colId xmlns:a16="http://schemas.microsoft.com/office/drawing/2014/main" val="3263189075"/>
                    </a:ext>
                  </a:extLst>
                </a:gridCol>
                <a:gridCol w="208280">
                  <a:extLst>
                    <a:ext uri="{9D8B030D-6E8A-4147-A177-3AD203B41FA5}">
                      <a16:colId xmlns:a16="http://schemas.microsoft.com/office/drawing/2014/main" val="2546901475"/>
                    </a:ext>
                  </a:extLst>
                </a:gridCol>
                <a:gridCol w="208280">
                  <a:extLst>
                    <a:ext uri="{9D8B030D-6E8A-4147-A177-3AD203B41FA5}">
                      <a16:colId xmlns:a16="http://schemas.microsoft.com/office/drawing/2014/main" val="1035611859"/>
                    </a:ext>
                  </a:extLst>
                </a:gridCol>
                <a:gridCol w="208280">
                  <a:extLst>
                    <a:ext uri="{9D8B030D-6E8A-4147-A177-3AD203B41FA5}">
                      <a16:colId xmlns:a16="http://schemas.microsoft.com/office/drawing/2014/main" val="1851910923"/>
                    </a:ext>
                  </a:extLst>
                </a:gridCol>
                <a:gridCol w="208280">
                  <a:extLst>
                    <a:ext uri="{9D8B030D-6E8A-4147-A177-3AD203B41FA5}">
                      <a16:colId xmlns:a16="http://schemas.microsoft.com/office/drawing/2014/main" val="604722482"/>
                    </a:ext>
                  </a:extLst>
                </a:gridCol>
                <a:gridCol w="208280">
                  <a:extLst>
                    <a:ext uri="{9D8B030D-6E8A-4147-A177-3AD203B41FA5}">
                      <a16:colId xmlns:a16="http://schemas.microsoft.com/office/drawing/2014/main" val="1213550593"/>
                    </a:ext>
                  </a:extLst>
                </a:gridCol>
                <a:gridCol w="208280">
                  <a:extLst>
                    <a:ext uri="{9D8B030D-6E8A-4147-A177-3AD203B41FA5}">
                      <a16:colId xmlns:a16="http://schemas.microsoft.com/office/drawing/2014/main" val="3355285704"/>
                    </a:ext>
                  </a:extLst>
                </a:gridCol>
                <a:gridCol w="208280">
                  <a:extLst>
                    <a:ext uri="{9D8B030D-6E8A-4147-A177-3AD203B41FA5}">
                      <a16:colId xmlns:a16="http://schemas.microsoft.com/office/drawing/2014/main" val="4039292106"/>
                    </a:ext>
                  </a:extLst>
                </a:gridCol>
                <a:gridCol w="208280">
                  <a:extLst>
                    <a:ext uri="{9D8B030D-6E8A-4147-A177-3AD203B41FA5}">
                      <a16:colId xmlns:a16="http://schemas.microsoft.com/office/drawing/2014/main" val="2941092690"/>
                    </a:ext>
                  </a:extLst>
                </a:gridCol>
                <a:gridCol w="208280">
                  <a:extLst>
                    <a:ext uri="{9D8B030D-6E8A-4147-A177-3AD203B41FA5}">
                      <a16:colId xmlns:a16="http://schemas.microsoft.com/office/drawing/2014/main" val="1989738098"/>
                    </a:ext>
                  </a:extLst>
                </a:gridCol>
                <a:gridCol w="208280">
                  <a:extLst>
                    <a:ext uri="{9D8B030D-6E8A-4147-A177-3AD203B41FA5}">
                      <a16:colId xmlns:a16="http://schemas.microsoft.com/office/drawing/2014/main" val="347418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263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- 2020-03-19 11:34:54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تفويت اللقطات صار من الماضي.
التقط صوراً غير متوقعة مع #</a:t>
                      </a:r>
                      <a:r>
                        <a:rPr kumimoji="0" lang="en-US" sz="1000" b="0" i="0" u="none" strike="noStrike" kern="1200" cap="none" spc="0" normalizeH="0" baseline="0" noProof="0">
                          <a:ln>
                            <a:noFill/>
                          </a:ln>
                          <a:solidFill>
                            <a:prstClr val="black"/>
                          </a:solidFill>
                          <a:effectLst/>
                          <a:uLnTx/>
                          <a:uFillTx/>
                          <a:latin typeface="+mn-lt"/>
                          <a:ea typeface="+mn-ea"/>
                          <a:cs typeface="+mn-cs"/>
                        </a:rPr>
                        <a:t>GalaxyS20Series
https://bit.ly/2xSjQYH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https://scontent-iad3-1.xx.fbcdn.net/v/t15.5256-10/s720x720/75540709_761693717689599_8453635132006334464_n.jpg?_nc_cat=108&amp;_nc_sid=ad6a45&amp;_nc_ohc=cpFqjucMqZIAX8HzNa-&amp;_nc_ht=scontent-iad3-1.xx&amp;_nc_tp=7&amp;oh=1ca2c58382af4cb4d3171f5cb54a995c&amp;oe=5EBE548A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55590060"/>
                  </a:ext>
                </a:extLst>
              </a:tr>
            </a:tbl>
          </a:graphicData>
        </a:graphic>
      </p:graphicFrame>
      <p:sp>
        <p:nvSpPr>
          <p:cNvPr id="4" name="Text Placeholder 3">
            <a:extLst>
              <a:ext uri="{FF2B5EF4-FFF2-40B4-BE49-F238E27FC236}">
                <a16:creationId xmlns:a16="http://schemas.microsoft.com/office/drawing/2014/main" id="{5ABBC725-C5EB-4D39-817C-D0E047D2791A}"/>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3990139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07845-C1DD-4361-A55A-069836209812}"/>
              </a:ext>
            </a:extLst>
          </p:cNvPr>
          <p:cNvSpPr>
            <a:spLocks noGrp="1"/>
          </p:cNvSpPr>
          <p:nvPr>
            <p:ph type="title"/>
          </p:nvPr>
        </p:nvSpPr>
        <p:spPr/>
        <p:txBody>
          <a:bodyPr/>
          <a:lstStyle/>
          <a:p>
            <a:r>
              <a:rPr lang="en-US"/>
              <a:t>Facebook Own Posts Table | Samsung KSA - 24 of 26</a:t>
            </a:r>
          </a:p>
        </p:txBody>
      </p:sp>
      <p:graphicFrame>
        <p:nvGraphicFramePr>
          <p:cNvPr id="5" name="Table Placeholder 4">
            <a:extLst>
              <a:ext uri="{FF2B5EF4-FFF2-40B4-BE49-F238E27FC236}">
                <a16:creationId xmlns:a16="http://schemas.microsoft.com/office/drawing/2014/main" id="{04188701-7EEF-4CCC-9C20-351907B3040F}"/>
              </a:ext>
            </a:extLst>
          </p:cNvPr>
          <p:cNvGraphicFramePr>
            <a:graphicFrameLocks noGrp="1"/>
          </p:cNvGraphicFramePr>
          <p:nvPr>
            <p:ph type="tbl" sz="quarter" idx="13"/>
            <p:extLst>
              <p:ext uri="{D42A27DB-BD31-4B8C-83A1-F6EECF244321}">
                <p14:modId xmlns:p14="http://schemas.microsoft.com/office/powerpoint/2010/main" val="1209671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00115700"/>
                    </a:ext>
                  </a:extLst>
                </a:gridCol>
                <a:gridCol w="822960">
                  <a:extLst>
                    <a:ext uri="{9D8B030D-6E8A-4147-A177-3AD203B41FA5}">
                      <a16:colId xmlns:a16="http://schemas.microsoft.com/office/drawing/2014/main" val="828809022"/>
                    </a:ext>
                  </a:extLst>
                </a:gridCol>
                <a:gridCol w="329184">
                  <a:extLst>
                    <a:ext uri="{9D8B030D-6E8A-4147-A177-3AD203B41FA5}">
                      <a16:colId xmlns:a16="http://schemas.microsoft.com/office/drawing/2014/main" val="603012083"/>
                    </a:ext>
                  </a:extLst>
                </a:gridCol>
                <a:gridCol w="208280">
                  <a:extLst>
                    <a:ext uri="{9D8B030D-6E8A-4147-A177-3AD203B41FA5}">
                      <a16:colId xmlns:a16="http://schemas.microsoft.com/office/drawing/2014/main" val="4266230409"/>
                    </a:ext>
                  </a:extLst>
                </a:gridCol>
                <a:gridCol w="208280">
                  <a:extLst>
                    <a:ext uri="{9D8B030D-6E8A-4147-A177-3AD203B41FA5}">
                      <a16:colId xmlns:a16="http://schemas.microsoft.com/office/drawing/2014/main" val="3165393013"/>
                    </a:ext>
                  </a:extLst>
                </a:gridCol>
                <a:gridCol w="208280">
                  <a:extLst>
                    <a:ext uri="{9D8B030D-6E8A-4147-A177-3AD203B41FA5}">
                      <a16:colId xmlns:a16="http://schemas.microsoft.com/office/drawing/2014/main" val="198500336"/>
                    </a:ext>
                  </a:extLst>
                </a:gridCol>
                <a:gridCol w="208280">
                  <a:extLst>
                    <a:ext uri="{9D8B030D-6E8A-4147-A177-3AD203B41FA5}">
                      <a16:colId xmlns:a16="http://schemas.microsoft.com/office/drawing/2014/main" val="1898842492"/>
                    </a:ext>
                  </a:extLst>
                </a:gridCol>
                <a:gridCol w="208280">
                  <a:extLst>
                    <a:ext uri="{9D8B030D-6E8A-4147-A177-3AD203B41FA5}">
                      <a16:colId xmlns:a16="http://schemas.microsoft.com/office/drawing/2014/main" val="2274575158"/>
                    </a:ext>
                  </a:extLst>
                </a:gridCol>
                <a:gridCol w="208280">
                  <a:extLst>
                    <a:ext uri="{9D8B030D-6E8A-4147-A177-3AD203B41FA5}">
                      <a16:colId xmlns:a16="http://schemas.microsoft.com/office/drawing/2014/main" val="292018394"/>
                    </a:ext>
                  </a:extLst>
                </a:gridCol>
                <a:gridCol w="208280">
                  <a:extLst>
                    <a:ext uri="{9D8B030D-6E8A-4147-A177-3AD203B41FA5}">
                      <a16:colId xmlns:a16="http://schemas.microsoft.com/office/drawing/2014/main" val="2888874805"/>
                    </a:ext>
                  </a:extLst>
                </a:gridCol>
                <a:gridCol w="208280">
                  <a:extLst>
                    <a:ext uri="{9D8B030D-6E8A-4147-A177-3AD203B41FA5}">
                      <a16:colId xmlns:a16="http://schemas.microsoft.com/office/drawing/2014/main" val="68478472"/>
                    </a:ext>
                  </a:extLst>
                </a:gridCol>
                <a:gridCol w="208280">
                  <a:extLst>
                    <a:ext uri="{9D8B030D-6E8A-4147-A177-3AD203B41FA5}">
                      <a16:colId xmlns:a16="http://schemas.microsoft.com/office/drawing/2014/main" val="349023050"/>
                    </a:ext>
                  </a:extLst>
                </a:gridCol>
                <a:gridCol w="208280">
                  <a:extLst>
                    <a:ext uri="{9D8B030D-6E8A-4147-A177-3AD203B41FA5}">
                      <a16:colId xmlns:a16="http://schemas.microsoft.com/office/drawing/2014/main" val="1300630260"/>
                    </a:ext>
                  </a:extLst>
                </a:gridCol>
                <a:gridCol w="208280">
                  <a:extLst>
                    <a:ext uri="{9D8B030D-6E8A-4147-A177-3AD203B41FA5}">
                      <a16:colId xmlns:a16="http://schemas.microsoft.com/office/drawing/2014/main" val="263849137"/>
                    </a:ext>
                  </a:extLst>
                </a:gridCol>
                <a:gridCol w="208280">
                  <a:extLst>
                    <a:ext uri="{9D8B030D-6E8A-4147-A177-3AD203B41FA5}">
                      <a16:colId xmlns:a16="http://schemas.microsoft.com/office/drawing/2014/main" val="2990334760"/>
                    </a:ext>
                  </a:extLst>
                </a:gridCol>
                <a:gridCol w="208280">
                  <a:extLst>
                    <a:ext uri="{9D8B030D-6E8A-4147-A177-3AD203B41FA5}">
                      <a16:colId xmlns:a16="http://schemas.microsoft.com/office/drawing/2014/main" val="2604125504"/>
                    </a:ext>
                  </a:extLst>
                </a:gridCol>
                <a:gridCol w="208280">
                  <a:extLst>
                    <a:ext uri="{9D8B030D-6E8A-4147-A177-3AD203B41FA5}">
                      <a16:colId xmlns:a16="http://schemas.microsoft.com/office/drawing/2014/main" val="31431205"/>
                    </a:ext>
                  </a:extLst>
                </a:gridCol>
                <a:gridCol w="208280">
                  <a:extLst>
                    <a:ext uri="{9D8B030D-6E8A-4147-A177-3AD203B41FA5}">
                      <a16:colId xmlns:a16="http://schemas.microsoft.com/office/drawing/2014/main" val="3616757402"/>
                    </a:ext>
                  </a:extLst>
                </a:gridCol>
                <a:gridCol w="208280">
                  <a:extLst>
                    <a:ext uri="{9D8B030D-6E8A-4147-A177-3AD203B41FA5}">
                      <a16:colId xmlns:a16="http://schemas.microsoft.com/office/drawing/2014/main" val="1902649794"/>
                    </a:ext>
                  </a:extLst>
                </a:gridCol>
                <a:gridCol w="208280">
                  <a:extLst>
                    <a:ext uri="{9D8B030D-6E8A-4147-A177-3AD203B41FA5}">
                      <a16:colId xmlns:a16="http://schemas.microsoft.com/office/drawing/2014/main" val="515111024"/>
                    </a:ext>
                  </a:extLst>
                </a:gridCol>
                <a:gridCol w="208280">
                  <a:extLst>
                    <a:ext uri="{9D8B030D-6E8A-4147-A177-3AD203B41FA5}">
                      <a16:colId xmlns:a16="http://schemas.microsoft.com/office/drawing/2014/main" val="837059828"/>
                    </a:ext>
                  </a:extLst>
                </a:gridCol>
                <a:gridCol w="208280">
                  <a:extLst>
                    <a:ext uri="{9D8B030D-6E8A-4147-A177-3AD203B41FA5}">
                      <a16:colId xmlns:a16="http://schemas.microsoft.com/office/drawing/2014/main" val="1106561455"/>
                    </a:ext>
                  </a:extLst>
                </a:gridCol>
                <a:gridCol w="208280">
                  <a:extLst>
                    <a:ext uri="{9D8B030D-6E8A-4147-A177-3AD203B41FA5}">
                      <a16:colId xmlns:a16="http://schemas.microsoft.com/office/drawing/2014/main" val="2010943410"/>
                    </a:ext>
                  </a:extLst>
                </a:gridCol>
                <a:gridCol w="208280">
                  <a:extLst>
                    <a:ext uri="{9D8B030D-6E8A-4147-A177-3AD203B41FA5}">
                      <a16:colId xmlns:a16="http://schemas.microsoft.com/office/drawing/2014/main" val="1051845281"/>
                    </a:ext>
                  </a:extLst>
                </a:gridCol>
                <a:gridCol w="208280">
                  <a:extLst>
                    <a:ext uri="{9D8B030D-6E8A-4147-A177-3AD203B41FA5}">
                      <a16:colId xmlns:a16="http://schemas.microsoft.com/office/drawing/2014/main" val="1168582956"/>
                    </a:ext>
                  </a:extLst>
                </a:gridCol>
                <a:gridCol w="208280">
                  <a:extLst>
                    <a:ext uri="{9D8B030D-6E8A-4147-A177-3AD203B41FA5}">
                      <a16:colId xmlns:a16="http://schemas.microsoft.com/office/drawing/2014/main" val="214351097"/>
                    </a:ext>
                  </a:extLst>
                </a:gridCol>
                <a:gridCol w="208280">
                  <a:extLst>
                    <a:ext uri="{9D8B030D-6E8A-4147-A177-3AD203B41FA5}">
                      <a16:colId xmlns:a16="http://schemas.microsoft.com/office/drawing/2014/main" val="331672713"/>
                    </a:ext>
                  </a:extLst>
                </a:gridCol>
                <a:gridCol w="208280">
                  <a:extLst>
                    <a:ext uri="{9D8B030D-6E8A-4147-A177-3AD203B41FA5}">
                      <a16:colId xmlns:a16="http://schemas.microsoft.com/office/drawing/2014/main" val="3313373569"/>
                    </a:ext>
                  </a:extLst>
                </a:gridCol>
                <a:gridCol w="208280">
                  <a:extLst>
                    <a:ext uri="{9D8B030D-6E8A-4147-A177-3AD203B41FA5}">
                      <a16:colId xmlns:a16="http://schemas.microsoft.com/office/drawing/2014/main" val="2387055492"/>
                    </a:ext>
                  </a:extLst>
                </a:gridCol>
                <a:gridCol w="208280">
                  <a:extLst>
                    <a:ext uri="{9D8B030D-6E8A-4147-A177-3AD203B41FA5}">
                      <a16:colId xmlns:a16="http://schemas.microsoft.com/office/drawing/2014/main" val="2966696230"/>
                    </a:ext>
                  </a:extLst>
                </a:gridCol>
                <a:gridCol w="208280">
                  <a:extLst>
                    <a:ext uri="{9D8B030D-6E8A-4147-A177-3AD203B41FA5}">
                      <a16:colId xmlns:a16="http://schemas.microsoft.com/office/drawing/2014/main" val="2349710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4044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- 2020-03-19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صور بشكل مختلف مع عدسة </a:t>
                      </a:r>
                      <a:r>
                        <a:rPr kumimoji="0" lang="en-US" sz="1000" b="0" i="0" u="none" strike="noStrike" kern="1200" cap="none" spc="0" normalizeH="0" baseline="0" noProof="0">
                          <a:ln>
                            <a:noFill/>
                          </a:ln>
                          <a:solidFill>
                            <a:prstClr val="black"/>
                          </a:solidFill>
                          <a:effectLst/>
                          <a:uLnTx/>
                          <a:uFillTx/>
                          <a:latin typeface="+mn-lt"/>
                          <a:ea typeface="+mn-ea"/>
                          <a:cs typeface="+mn-cs"/>
                        </a:rPr>
                        <a:t>Galaxy S10 lite.
https://bit.ly/2Iv5Aaf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https://scontent-iad3-1.xx.fbcdn.net/v/t15.5256-10/p720x720/69124789_2607007166207977_4874834532894769152_n.jpg?_nc_cat=105&amp;_nc_sid=ad6a45&amp;_nc_ohc=v1InMaQ8kkkAX_ABwPn&amp;_nc_ht=scontent-iad3-1.xx&amp;_nc_tp=6&amp;oh=8b1c62b4e0809f4da56dad68c35cf5e4&amp;oe=5EBF42D9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04/18/2020 08:21:19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23867202"/>
                  </a:ext>
                </a:extLst>
              </a:tr>
            </a:tbl>
          </a:graphicData>
        </a:graphic>
      </p:graphicFrame>
      <p:sp>
        <p:nvSpPr>
          <p:cNvPr id="4" name="Text Placeholder 3">
            <a:extLst>
              <a:ext uri="{FF2B5EF4-FFF2-40B4-BE49-F238E27FC236}">
                <a16:creationId xmlns:a16="http://schemas.microsoft.com/office/drawing/2014/main" id="{D4B555F6-C60E-4E9B-B891-CD6D6FF317EE}"/>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2433026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0E75D-1AA8-4BC5-AF77-14EE7AC045B8}"/>
              </a:ext>
            </a:extLst>
          </p:cNvPr>
          <p:cNvSpPr>
            <a:spLocks noGrp="1"/>
          </p:cNvSpPr>
          <p:nvPr>
            <p:ph type="title"/>
          </p:nvPr>
        </p:nvSpPr>
        <p:spPr/>
        <p:txBody>
          <a:bodyPr/>
          <a:lstStyle/>
          <a:p>
            <a:r>
              <a:rPr lang="en-US"/>
              <a:t>Facebook Own Posts Table | Samsung KSA - 25 of 26</a:t>
            </a:r>
          </a:p>
        </p:txBody>
      </p:sp>
      <p:graphicFrame>
        <p:nvGraphicFramePr>
          <p:cNvPr id="5" name="Table Placeholder 4">
            <a:extLst>
              <a:ext uri="{FF2B5EF4-FFF2-40B4-BE49-F238E27FC236}">
                <a16:creationId xmlns:a16="http://schemas.microsoft.com/office/drawing/2014/main" id="{1A548BE0-3566-4478-8096-04FC0D494320}"/>
              </a:ext>
            </a:extLst>
          </p:cNvPr>
          <p:cNvGraphicFramePr>
            <a:graphicFrameLocks noGrp="1"/>
          </p:cNvGraphicFramePr>
          <p:nvPr>
            <p:ph type="tbl" sz="quarter" idx="13"/>
            <p:extLst>
              <p:ext uri="{D42A27DB-BD31-4B8C-83A1-F6EECF244321}">
                <p14:modId xmlns:p14="http://schemas.microsoft.com/office/powerpoint/2010/main" val="1215562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22544725"/>
                    </a:ext>
                  </a:extLst>
                </a:gridCol>
                <a:gridCol w="822960">
                  <a:extLst>
                    <a:ext uri="{9D8B030D-6E8A-4147-A177-3AD203B41FA5}">
                      <a16:colId xmlns:a16="http://schemas.microsoft.com/office/drawing/2014/main" val="2316409751"/>
                    </a:ext>
                  </a:extLst>
                </a:gridCol>
                <a:gridCol w="329184">
                  <a:extLst>
                    <a:ext uri="{9D8B030D-6E8A-4147-A177-3AD203B41FA5}">
                      <a16:colId xmlns:a16="http://schemas.microsoft.com/office/drawing/2014/main" val="2616631033"/>
                    </a:ext>
                  </a:extLst>
                </a:gridCol>
                <a:gridCol w="208280">
                  <a:extLst>
                    <a:ext uri="{9D8B030D-6E8A-4147-A177-3AD203B41FA5}">
                      <a16:colId xmlns:a16="http://schemas.microsoft.com/office/drawing/2014/main" val="3192852220"/>
                    </a:ext>
                  </a:extLst>
                </a:gridCol>
                <a:gridCol w="208280">
                  <a:extLst>
                    <a:ext uri="{9D8B030D-6E8A-4147-A177-3AD203B41FA5}">
                      <a16:colId xmlns:a16="http://schemas.microsoft.com/office/drawing/2014/main" val="855980294"/>
                    </a:ext>
                  </a:extLst>
                </a:gridCol>
                <a:gridCol w="208280">
                  <a:extLst>
                    <a:ext uri="{9D8B030D-6E8A-4147-A177-3AD203B41FA5}">
                      <a16:colId xmlns:a16="http://schemas.microsoft.com/office/drawing/2014/main" val="3143979185"/>
                    </a:ext>
                  </a:extLst>
                </a:gridCol>
                <a:gridCol w="208280">
                  <a:extLst>
                    <a:ext uri="{9D8B030D-6E8A-4147-A177-3AD203B41FA5}">
                      <a16:colId xmlns:a16="http://schemas.microsoft.com/office/drawing/2014/main" val="2764662680"/>
                    </a:ext>
                  </a:extLst>
                </a:gridCol>
                <a:gridCol w="208280">
                  <a:extLst>
                    <a:ext uri="{9D8B030D-6E8A-4147-A177-3AD203B41FA5}">
                      <a16:colId xmlns:a16="http://schemas.microsoft.com/office/drawing/2014/main" val="1399093572"/>
                    </a:ext>
                  </a:extLst>
                </a:gridCol>
                <a:gridCol w="208280">
                  <a:extLst>
                    <a:ext uri="{9D8B030D-6E8A-4147-A177-3AD203B41FA5}">
                      <a16:colId xmlns:a16="http://schemas.microsoft.com/office/drawing/2014/main" val="3264465027"/>
                    </a:ext>
                  </a:extLst>
                </a:gridCol>
                <a:gridCol w="208280">
                  <a:extLst>
                    <a:ext uri="{9D8B030D-6E8A-4147-A177-3AD203B41FA5}">
                      <a16:colId xmlns:a16="http://schemas.microsoft.com/office/drawing/2014/main" val="3138405896"/>
                    </a:ext>
                  </a:extLst>
                </a:gridCol>
                <a:gridCol w="208280">
                  <a:extLst>
                    <a:ext uri="{9D8B030D-6E8A-4147-A177-3AD203B41FA5}">
                      <a16:colId xmlns:a16="http://schemas.microsoft.com/office/drawing/2014/main" val="1323784053"/>
                    </a:ext>
                  </a:extLst>
                </a:gridCol>
                <a:gridCol w="208280">
                  <a:extLst>
                    <a:ext uri="{9D8B030D-6E8A-4147-A177-3AD203B41FA5}">
                      <a16:colId xmlns:a16="http://schemas.microsoft.com/office/drawing/2014/main" val="2618359446"/>
                    </a:ext>
                  </a:extLst>
                </a:gridCol>
                <a:gridCol w="208280">
                  <a:extLst>
                    <a:ext uri="{9D8B030D-6E8A-4147-A177-3AD203B41FA5}">
                      <a16:colId xmlns:a16="http://schemas.microsoft.com/office/drawing/2014/main" val="3973230472"/>
                    </a:ext>
                  </a:extLst>
                </a:gridCol>
                <a:gridCol w="208280">
                  <a:extLst>
                    <a:ext uri="{9D8B030D-6E8A-4147-A177-3AD203B41FA5}">
                      <a16:colId xmlns:a16="http://schemas.microsoft.com/office/drawing/2014/main" val="1972869241"/>
                    </a:ext>
                  </a:extLst>
                </a:gridCol>
                <a:gridCol w="208280">
                  <a:extLst>
                    <a:ext uri="{9D8B030D-6E8A-4147-A177-3AD203B41FA5}">
                      <a16:colId xmlns:a16="http://schemas.microsoft.com/office/drawing/2014/main" val="4078451066"/>
                    </a:ext>
                  </a:extLst>
                </a:gridCol>
                <a:gridCol w="208280">
                  <a:extLst>
                    <a:ext uri="{9D8B030D-6E8A-4147-A177-3AD203B41FA5}">
                      <a16:colId xmlns:a16="http://schemas.microsoft.com/office/drawing/2014/main" val="336793111"/>
                    </a:ext>
                  </a:extLst>
                </a:gridCol>
                <a:gridCol w="208280">
                  <a:extLst>
                    <a:ext uri="{9D8B030D-6E8A-4147-A177-3AD203B41FA5}">
                      <a16:colId xmlns:a16="http://schemas.microsoft.com/office/drawing/2014/main" val="841031870"/>
                    </a:ext>
                  </a:extLst>
                </a:gridCol>
                <a:gridCol w="208280">
                  <a:extLst>
                    <a:ext uri="{9D8B030D-6E8A-4147-A177-3AD203B41FA5}">
                      <a16:colId xmlns:a16="http://schemas.microsoft.com/office/drawing/2014/main" val="3885453984"/>
                    </a:ext>
                  </a:extLst>
                </a:gridCol>
                <a:gridCol w="208280">
                  <a:extLst>
                    <a:ext uri="{9D8B030D-6E8A-4147-A177-3AD203B41FA5}">
                      <a16:colId xmlns:a16="http://schemas.microsoft.com/office/drawing/2014/main" val="2087406968"/>
                    </a:ext>
                  </a:extLst>
                </a:gridCol>
                <a:gridCol w="208280">
                  <a:extLst>
                    <a:ext uri="{9D8B030D-6E8A-4147-A177-3AD203B41FA5}">
                      <a16:colId xmlns:a16="http://schemas.microsoft.com/office/drawing/2014/main" val="882394054"/>
                    </a:ext>
                  </a:extLst>
                </a:gridCol>
                <a:gridCol w="208280">
                  <a:extLst>
                    <a:ext uri="{9D8B030D-6E8A-4147-A177-3AD203B41FA5}">
                      <a16:colId xmlns:a16="http://schemas.microsoft.com/office/drawing/2014/main" val="65417580"/>
                    </a:ext>
                  </a:extLst>
                </a:gridCol>
                <a:gridCol w="208280">
                  <a:extLst>
                    <a:ext uri="{9D8B030D-6E8A-4147-A177-3AD203B41FA5}">
                      <a16:colId xmlns:a16="http://schemas.microsoft.com/office/drawing/2014/main" val="2469793764"/>
                    </a:ext>
                  </a:extLst>
                </a:gridCol>
                <a:gridCol w="208280">
                  <a:extLst>
                    <a:ext uri="{9D8B030D-6E8A-4147-A177-3AD203B41FA5}">
                      <a16:colId xmlns:a16="http://schemas.microsoft.com/office/drawing/2014/main" val="2696207109"/>
                    </a:ext>
                  </a:extLst>
                </a:gridCol>
                <a:gridCol w="208280">
                  <a:extLst>
                    <a:ext uri="{9D8B030D-6E8A-4147-A177-3AD203B41FA5}">
                      <a16:colId xmlns:a16="http://schemas.microsoft.com/office/drawing/2014/main" val="758706143"/>
                    </a:ext>
                  </a:extLst>
                </a:gridCol>
                <a:gridCol w="208280">
                  <a:extLst>
                    <a:ext uri="{9D8B030D-6E8A-4147-A177-3AD203B41FA5}">
                      <a16:colId xmlns:a16="http://schemas.microsoft.com/office/drawing/2014/main" val="4021431533"/>
                    </a:ext>
                  </a:extLst>
                </a:gridCol>
                <a:gridCol w="208280">
                  <a:extLst>
                    <a:ext uri="{9D8B030D-6E8A-4147-A177-3AD203B41FA5}">
                      <a16:colId xmlns:a16="http://schemas.microsoft.com/office/drawing/2014/main" val="4068799772"/>
                    </a:ext>
                  </a:extLst>
                </a:gridCol>
                <a:gridCol w="208280">
                  <a:extLst>
                    <a:ext uri="{9D8B030D-6E8A-4147-A177-3AD203B41FA5}">
                      <a16:colId xmlns:a16="http://schemas.microsoft.com/office/drawing/2014/main" val="3267221769"/>
                    </a:ext>
                  </a:extLst>
                </a:gridCol>
                <a:gridCol w="208280">
                  <a:extLst>
                    <a:ext uri="{9D8B030D-6E8A-4147-A177-3AD203B41FA5}">
                      <a16:colId xmlns:a16="http://schemas.microsoft.com/office/drawing/2014/main" val="696059241"/>
                    </a:ext>
                  </a:extLst>
                </a:gridCol>
                <a:gridCol w="208280">
                  <a:extLst>
                    <a:ext uri="{9D8B030D-6E8A-4147-A177-3AD203B41FA5}">
                      <a16:colId xmlns:a16="http://schemas.microsoft.com/office/drawing/2014/main" val="3898273302"/>
                    </a:ext>
                  </a:extLst>
                </a:gridCol>
                <a:gridCol w="208280">
                  <a:extLst>
                    <a:ext uri="{9D8B030D-6E8A-4147-A177-3AD203B41FA5}">
                      <a16:colId xmlns:a16="http://schemas.microsoft.com/office/drawing/2014/main" val="1987645569"/>
                    </a:ext>
                  </a:extLst>
                </a:gridCol>
                <a:gridCol w="208280">
                  <a:extLst>
                    <a:ext uri="{9D8B030D-6E8A-4147-A177-3AD203B41FA5}">
                      <a16:colId xmlns:a16="http://schemas.microsoft.com/office/drawing/2014/main" val="1770546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6748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- 2020-03-18 07:08:00</a:t>
                      </a:r>
                      <a:r>
                        <a:rPr kumimoji="0" lang="en-US" sz="1000" b="0" i="0" u="none" strike="noStrike" kern="1200" cap="none" spc="0" normalizeH="0" baseline="0" noProof="0">
                          <a:ln>
                            <a:noFill/>
                          </a:ln>
                          <a:solidFill>
                            <a:prstClr val="black"/>
                          </a:solidFill>
                          <a:effectLst/>
                          <a:uLnTx/>
                          <a:uFillTx/>
                          <a:latin typeface="+mn-lt"/>
                          <a:ea typeface="+mn-ea"/>
                          <a:cs typeface="+mn-cs"/>
                        </a:rPr>
                        <a:t>
 Galaxy 5G </a:t>
                      </a:r>
                      <a:r>
                        <a:rPr kumimoji="0" lang="ar-AE" sz="1000" b="0" i="0" u="none" strike="noStrike" kern="1200" cap="none" spc="0" normalizeH="0" baseline="0" noProof="0">
                          <a:ln>
                            <a:noFill/>
                          </a:ln>
                          <a:solidFill>
                            <a:prstClr val="black"/>
                          </a:solidFill>
                          <a:effectLst/>
                          <a:uLnTx/>
                          <a:uFillTx/>
                          <a:latin typeface="+mn-lt"/>
                          <a:ea typeface="+mn-ea"/>
                          <a:cs typeface="+mn-cs"/>
                        </a:rPr>
                        <a:t>حمّل كل الأفلام بسرعة فائقة مع
</a:t>
                      </a:r>
                      <a:r>
                        <a:rPr kumimoji="0" lang="en-US" sz="1000" b="0" i="0" u="none" strike="noStrike" kern="1200" cap="none" spc="0" normalizeH="0" baseline="0" noProof="0">
                          <a:ln>
                            <a:noFill/>
                          </a:ln>
                          <a:solidFill>
                            <a:prstClr val="black"/>
                          </a:solidFill>
                          <a:effectLst/>
                          <a:uLnTx/>
                          <a:uFillTx/>
                          <a:latin typeface="+mn-lt"/>
                          <a:ea typeface="+mn-ea"/>
                          <a:cs typeface="+mn-cs"/>
                        </a:rPr>
                        <a:t>https://bit.ly/33pXycv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https://scontent-iad3-1.xx.fbcdn.net/v/t15.13418-10/p720x720/71888137_2645150545729557_5210202518717464576_n.jpg?_nc_cat=107&amp;_nc_sid=ad6a45&amp;_nc_ohc=75s0FYB17CAAX8mOP2E&amp;_nc_ht=scontent-iad3-1.xx&amp;_nc_tp=6&amp;oh=c00592b28190a2952fe7312bff04286f&amp;oe=5EBD3F68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04/17/2020 02:21:56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18354057"/>
                  </a:ext>
                </a:extLst>
              </a:tr>
            </a:tbl>
          </a:graphicData>
        </a:graphic>
      </p:graphicFrame>
      <p:sp>
        <p:nvSpPr>
          <p:cNvPr id="4" name="Text Placeholder 3">
            <a:extLst>
              <a:ext uri="{FF2B5EF4-FFF2-40B4-BE49-F238E27FC236}">
                <a16:creationId xmlns:a16="http://schemas.microsoft.com/office/drawing/2014/main" id="{56C3C868-75AF-4978-9D5F-DC0D393D6271}"/>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1328283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B335-5C71-4BB4-887D-CF75E07E14B7}"/>
              </a:ext>
            </a:extLst>
          </p:cNvPr>
          <p:cNvSpPr>
            <a:spLocks noGrp="1"/>
          </p:cNvSpPr>
          <p:nvPr>
            <p:ph type="title"/>
          </p:nvPr>
        </p:nvSpPr>
        <p:spPr/>
        <p:txBody>
          <a:bodyPr/>
          <a:lstStyle/>
          <a:p>
            <a:r>
              <a:rPr lang="en-US"/>
              <a:t>Facebook Own Posts Table | Samsung KSA - 26 of 26</a:t>
            </a:r>
          </a:p>
        </p:txBody>
      </p:sp>
      <p:graphicFrame>
        <p:nvGraphicFramePr>
          <p:cNvPr id="5" name="Table Placeholder 4">
            <a:extLst>
              <a:ext uri="{FF2B5EF4-FFF2-40B4-BE49-F238E27FC236}">
                <a16:creationId xmlns:a16="http://schemas.microsoft.com/office/drawing/2014/main" id="{57883968-B9FA-4756-99DA-CE29089382BD}"/>
              </a:ext>
            </a:extLst>
          </p:cNvPr>
          <p:cNvGraphicFramePr>
            <a:graphicFrameLocks noGrp="1"/>
          </p:cNvGraphicFramePr>
          <p:nvPr>
            <p:ph type="tbl" sz="quarter" idx="13"/>
            <p:extLst>
              <p:ext uri="{D42A27DB-BD31-4B8C-83A1-F6EECF244321}">
                <p14:modId xmlns:p14="http://schemas.microsoft.com/office/powerpoint/2010/main" val="467270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16797172"/>
                    </a:ext>
                  </a:extLst>
                </a:gridCol>
                <a:gridCol w="822960">
                  <a:extLst>
                    <a:ext uri="{9D8B030D-6E8A-4147-A177-3AD203B41FA5}">
                      <a16:colId xmlns:a16="http://schemas.microsoft.com/office/drawing/2014/main" val="2301595574"/>
                    </a:ext>
                  </a:extLst>
                </a:gridCol>
                <a:gridCol w="329184">
                  <a:extLst>
                    <a:ext uri="{9D8B030D-6E8A-4147-A177-3AD203B41FA5}">
                      <a16:colId xmlns:a16="http://schemas.microsoft.com/office/drawing/2014/main" val="3241922148"/>
                    </a:ext>
                  </a:extLst>
                </a:gridCol>
                <a:gridCol w="208280">
                  <a:extLst>
                    <a:ext uri="{9D8B030D-6E8A-4147-A177-3AD203B41FA5}">
                      <a16:colId xmlns:a16="http://schemas.microsoft.com/office/drawing/2014/main" val="1676281927"/>
                    </a:ext>
                  </a:extLst>
                </a:gridCol>
                <a:gridCol w="208280">
                  <a:extLst>
                    <a:ext uri="{9D8B030D-6E8A-4147-A177-3AD203B41FA5}">
                      <a16:colId xmlns:a16="http://schemas.microsoft.com/office/drawing/2014/main" val="2642022422"/>
                    </a:ext>
                  </a:extLst>
                </a:gridCol>
                <a:gridCol w="208280">
                  <a:extLst>
                    <a:ext uri="{9D8B030D-6E8A-4147-A177-3AD203B41FA5}">
                      <a16:colId xmlns:a16="http://schemas.microsoft.com/office/drawing/2014/main" val="1507193866"/>
                    </a:ext>
                  </a:extLst>
                </a:gridCol>
                <a:gridCol w="208280">
                  <a:extLst>
                    <a:ext uri="{9D8B030D-6E8A-4147-A177-3AD203B41FA5}">
                      <a16:colId xmlns:a16="http://schemas.microsoft.com/office/drawing/2014/main" val="3640736784"/>
                    </a:ext>
                  </a:extLst>
                </a:gridCol>
                <a:gridCol w="208280">
                  <a:extLst>
                    <a:ext uri="{9D8B030D-6E8A-4147-A177-3AD203B41FA5}">
                      <a16:colId xmlns:a16="http://schemas.microsoft.com/office/drawing/2014/main" val="2452503025"/>
                    </a:ext>
                  </a:extLst>
                </a:gridCol>
                <a:gridCol w="208280">
                  <a:extLst>
                    <a:ext uri="{9D8B030D-6E8A-4147-A177-3AD203B41FA5}">
                      <a16:colId xmlns:a16="http://schemas.microsoft.com/office/drawing/2014/main" val="350316139"/>
                    </a:ext>
                  </a:extLst>
                </a:gridCol>
                <a:gridCol w="208280">
                  <a:extLst>
                    <a:ext uri="{9D8B030D-6E8A-4147-A177-3AD203B41FA5}">
                      <a16:colId xmlns:a16="http://schemas.microsoft.com/office/drawing/2014/main" val="3789871874"/>
                    </a:ext>
                  </a:extLst>
                </a:gridCol>
                <a:gridCol w="208280">
                  <a:extLst>
                    <a:ext uri="{9D8B030D-6E8A-4147-A177-3AD203B41FA5}">
                      <a16:colId xmlns:a16="http://schemas.microsoft.com/office/drawing/2014/main" val="1548054267"/>
                    </a:ext>
                  </a:extLst>
                </a:gridCol>
                <a:gridCol w="208280">
                  <a:extLst>
                    <a:ext uri="{9D8B030D-6E8A-4147-A177-3AD203B41FA5}">
                      <a16:colId xmlns:a16="http://schemas.microsoft.com/office/drawing/2014/main" val="2086669625"/>
                    </a:ext>
                  </a:extLst>
                </a:gridCol>
                <a:gridCol w="208280">
                  <a:extLst>
                    <a:ext uri="{9D8B030D-6E8A-4147-A177-3AD203B41FA5}">
                      <a16:colId xmlns:a16="http://schemas.microsoft.com/office/drawing/2014/main" val="1655718220"/>
                    </a:ext>
                  </a:extLst>
                </a:gridCol>
                <a:gridCol w="208280">
                  <a:extLst>
                    <a:ext uri="{9D8B030D-6E8A-4147-A177-3AD203B41FA5}">
                      <a16:colId xmlns:a16="http://schemas.microsoft.com/office/drawing/2014/main" val="533313898"/>
                    </a:ext>
                  </a:extLst>
                </a:gridCol>
                <a:gridCol w="208280">
                  <a:extLst>
                    <a:ext uri="{9D8B030D-6E8A-4147-A177-3AD203B41FA5}">
                      <a16:colId xmlns:a16="http://schemas.microsoft.com/office/drawing/2014/main" val="251971939"/>
                    </a:ext>
                  </a:extLst>
                </a:gridCol>
                <a:gridCol w="208280">
                  <a:extLst>
                    <a:ext uri="{9D8B030D-6E8A-4147-A177-3AD203B41FA5}">
                      <a16:colId xmlns:a16="http://schemas.microsoft.com/office/drawing/2014/main" val="3714775454"/>
                    </a:ext>
                  </a:extLst>
                </a:gridCol>
                <a:gridCol w="208280">
                  <a:extLst>
                    <a:ext uri="{9D8B030D-6E8A-4147-A177-3AD203B41FA5}">
                      <a16:colId xmlns:a16="http://schemas.microsoft.com/office/drawing/2014/main" val="3868489809"/>
                    </a:ext>
                  </a:extLst>
                </a:gridCol>
                <a:gridCol w="208280">
                  <a:extLst>
                    <a:ext uri="{9D8B030D-6E8A-4147-A177-3AD203B41FA5}">
                      <a16:colId xmlns:a16="http://schemas.microsoft.com/office/drawing/2014/main" val="2301992306"/>
                    </a:ext>
                  </a:extLst>
                </a:gridCol>
                <a:gridCol w="208280">
                  <a:extLst>
                    <a:ext uri="{9D8B030D-6E8A-4147-A177-3AD203B41FA5}">
                      <a16:colId xmlns:a16="http://schemas.microsoft.com/office/drawing/2014/main" val="529964290"/>
                    </a:ext>
                  </a:extLst>
                </a:gridCol>
                <a:gridCol w="208280">
                  <a:extLst>
                    <a:ext uri="{9D8B030D-6E8A-4147-A177-3AD203B41FA5}">
                      <a16:colId xmlns:a16="http://schemas.microsoft.com/office/drawing/2014/main" val="12999837"/>
                    </a:ext>
                  </a:extLst>
                </a:gridCol>
                <a:gridCol w="208280">
                  <a:extLst>
                    <a:ext uri="{9D8B030D-6E8A-4147-A177-3AD203B41FA5}">
                      <a16:colId xmlns:a16="http://schemas.microsoft.com/office/drawing/2014/main" val="3326653374"/>
                    </a:ext>
                  </a:extLst>
                </a:gridCol>
                <a:gridCol w="208280">
                  <a:extLst>
                    <a:ext uri="{9D8B030D-6E8A-4147-A177-3AD203B41FA5}">
                      <a16:colId xmlns:a16="http://schemas.microsoft.com/office/drawing/2014/main" val="2967964641"/>
                    </a:ext>
                  </a:extLst>
                </a:gridCol>
                <a:gridCol w="208280">
                  <a:extLst>
                    <a:ext uri="{9D8B030D-6E8A-4147-A177-3AD203B41FA5}">
                      <a16:colId xmlns:a16="http://schemas.microsoft.com/office/drawing/2014/main" val="2113262529"/>
                    </a:ext>
                  </a:extLst>
                </a:gridCol>
                <a:gridCol w="208280">
                  <a:extLst>
                    <a:ext uri="{9D8B030D-6E8A-4147-A177-3AD203B41FA5}">
                      <a16:colId xmlns:a16="http://schemas.microsoft.com/office/drawing/2014/main" val="3796736555"/>
                    </a:ext>
                  </a:extLst>
                </a:gridCol>
                <a:gridCol w="208280">
                  <a:extLst>
                    <a:ext uri="{9D8B030D-6E8A-4147-A177-3AD203B41FA5}">
                      <a16:colId xmlns:a16="http://schemas.microsoft.com/office/drawing/2014/main" val="192248690"/>
                    </a:ext>
                  </a:extLst>
                </a:gridCol>
                <a:gridCol w="208280">
                  <a:extLst>
                    <a:ext uri="{9D8B030D-6E8A-4147-A177-3AD203B41FA5}">
                      <a16:colId xmlns:a16="http://schemas.microsoft.com/office/drawing/2014/main" val="2971368043"/>
                    </a:ext>
                  </a:extLst>
                </a:gridCol>
                <a:gridCol w="208280">
                  <a:extLst>
                    <a:ext uri="{9D8B030D-6E8A-4147-A177-3AD203B41FA5}">
                      <a16:colId xmlns:a16="http://schemas.microsoft.com/office/drawing/2014/main" val="1194818672"/>
                    </a:ext>
                  </a:extLst>
                </a:gridCol>
                <a:gridCol w="208280">
                  <a:extLst>
                    <a:ext uri="{9D8B030D-6E8A-4147-A177-3AD203B41FA5}">
                      <a16:colId xmlns:a16="http://schemas.microsoft.com/office/drawing/2014/main" val="1754156607"/>
                    </a:ext>
                  </a:extLst>
                </a:gridCol>
                <a:gridCol w="208280">
                  <a:extLst>
                    <a:ext uri="{9D8B030D-6E8A-4147-A177-3AD203B41FA5}">
                      <a16:colId xmlns:a16="http://schemas.microsoft.com/office/drawing/2014/main" val="3434343129"/>
                    </a:ext>
                  </a:extLst>
                </a:gridCol>
                <a:gridCol w="208280">
                  <a:extLst>
                    <a:ext uri="{9D8B030D-6E8A-4147-A177-3AD203B41FA5}">
                      <a16:colId xmlns:a16="http://schemas.microsoft.com/office/drawing/2014/main" val="595727971"/>
                    </a:ext>
                  </a:extLst>
                </a:gridCol>
                <a:gridCol w="208280">
                  <a:extLst>
                    <a:ext uri="{9D8B030D-6E8A-4147-A177-3AD203B41FA5}">
                      <a16:colId xmlns:a16="http://schemas.microsoft.com/office/drawing/2014/main" val="326516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3678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- 2020-03-17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شوف العالم بعدسة متطورة مع </a:t>
                      </a:r>
                      <a:r>
                        <a:rPr kumimoji="0" lang="en-US" sz="1000" b="0" i="0" u="none" strike="noStrike" kern="1200" cap="none" spc="0" normalizeH="0" baseline="0" noProof="0">
                          <a:ln>
                            <a:noFill/>
                          </a:ln>
                          <a:solidFill>
                            <a:prstClr val="black"/>
                          </a:solidFill>
                          <a:effectLst/>
                          <a:uLnTx/>
                          <a:uFillTx/>
                          <a:latin typeface="+mn-lt"/>
                          <a:ea typeface="+mn-ea"/>
                          <a:cs typeface="+mn-cs"/>
                        </a:rPr>
                        <a:t>Galaxy S10 Lite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https://scontent-iad3-1.xx.fbcdn.net/v/t1.0-9/p720x720/89455529_2975522562478826_4393415973718196224_n.jpg?_nc_cat=108&amp;_nc_sid=8024bb&amp;_nc_ohc=HdGnebu4kacAX-lIjIT&amp;_nc_ht=scontent-iad3-1.xx&amp;_nc_tp=6&amp;oh=e28057b5a826a5706dcf189364619603&amp;oe=5EBD4170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08:22:47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22021647"/>
                  </a:ext>
                </a:extLst>
              </a:tr>
            </a:tbl>
          </a:graphicData>
        </a:graphic>
      </p:graphicFrame>
      <p:sp>
        <p:nvSpPr>
          <p:cNvPr id="4" name="Text Placeholder 3">
            <a:extLst>
              <a:ext uri="{FF2B5EF4-FFF2-40B4-BE49-F238E27FC236}">
                <a16:creationId xmlns:a16="http://schemas.microsoft.com/office/drawing/2014/main" id="{E2ED979C-5DFB-4212-AB5E-72F7B95CE302}"/>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11196193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77F71-3612-41D2-9BA7-7EAC13D73BF0}"/>
              </a:ext>
            </a:extLst>
          </p:cNvPr>
          <p:cNvSpPr>
            <a:spLocks noGrp="1"/>
          </p:cNvSpPr>
          <p:nvPr>
            <p:ph type="title"/>
          </p:nvPr>
        </p:nvSpPr>
        <p:spPr/>
        <p:txBody>
          <a:bodyPr/>
          <a:lstStyle/>
          <a:p>
            <a:r>
              <a:rPr lang="en-US"/>
              <a:t>Facebook Fans Table | Samsung KSA</a:t>
            </a:r>
          </a:p>
        </p:txBody>
      </p:sp>
      <p:graphicFrame>
        <p:nvGraphicFramePr>
          <p:cNvPr id="5" name="Table Placeholder 4">
            <a:extLst>
              <a:ext uri="{FF2B5EF4-FFF2-40B4-BE49-F238E27FC236}">
                <a16:creationId xmlns:a16="http://schemas.microsoft.com/office/drawing/2014/main" id="{89A368CE-7C30-41AB-BB12-D0302438952F}"/>
              </a:ext>
            </a:extLst>
          </p:cNvPr>
          <p:cNvGraphicFramePr>
            <a:graphicFrameLocks noGrp="1"/>
          </p:cNvGraphicFramePr>
          <p:nvPr>
            <p:ph type="tbl" sz="quarter" idx="13"/>
            <p:extLst>
              <p:ext uri="{D42A27DB-BD31-4B8C-83A1-F6EECF244321}">
                <p14:modId xmlns:p14="http://schemas.microsoft.com/office/powerpoint/2010/main" val="104856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48520104"/>
                    </a:ext>
                  </a:extLst>
                </a:gridCol>
                <a:gridCol w="1234440">
                  <a:extLst>
                    <a:ext uri="{9D8B030D-6E8A-4147-A177-3AD203B41FA5}">
                      <a16:colId xmlns:a16="http://schemas.microsoft.com/office/drawing/2014/main" val="1644632771"/>
                    </a:ext>
                  </a:extLst>
                </a:gridCol>
                <a:gridCol w="822960">
                  <a:extLst>
                    <a:ext uri="{9D8B030D-6E8A-4147-A177-3AD203B41FA5}">
                      <a16:colId xmlns:a16="http://schemas.microsoft.com/office/drawing/2014/main" val="247783299"/>
                    </a:ext>
                  </a:extLst>
                </a:gridCol>
                <a:gridCol w="822960">
                  <a:extLst>
                    <a:ext uri="{9D8B030D-6E8A-4147-A177-3AD203B41FA5}">
                      <a16:colId xmlns:a16="http://schemas.microsoft.com/office/drawing/2014/main" val="3826807651"/>
                    </a:ext>
                  </a:extLst>
                </a:gridCol>
                <a:gridCol w="822960">
                  <a:extLst>
                    <a:ext uri="{9D8B030D-6E8A-4147-A177-3AD203B41FA5}">
                      <a16:colId xmlns:a16="http://schemas.microsoft.com/office/drawing/2014/main" val="3164572100"/>
                    </a:ext>
                  </a:extLst>
                </a:gridCol>
                <a:gridCol w="822960">
                  <a:extLst>
                    <a:ext uri="{9D8B030D-6E8A-4147-A177-3AD203B41FA5}">
                      <a16:colId xmlns:a16="http://schemas.microsoft.com/office/drawing/2014/main" val="4182513789"/>
                    </a:ext>
                  </a:extLst>
                </a:gridCol>
                <a:gridCol w="822960">
                  <a:extLst>
                    <a:ext uri="{9D8B030D-6E8A-4147-A177-3AD203B41FA5}">
                      <a16:colId xmlns:a16="http://schemas.microsoft.com/office/drawing/2014/main" val="1873942904"/>
                    </a:ext>
                  </a:extLst>
                </a:gridCol>
                <a:gridCol w="822960">
                  <a:extLst>
                    <a:ext uri="{9D8B030D-6E8A-4147-A177-3AD203B41FA5}">
                      <a16:colId xmlns:a16="http://schemas.microsoft.com/office/drawing/2014/main" val="23752963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805797909"/>
                  </a:ext>
                </a:extLst>
              </a:tr>
              <a:tr h="370840">
                <a:tc>
                  <a:txBody>
                    <a:bodyPr/>
                    <a:lstStyle/>
                    <a:p>
                      <a:r>
                        <a:rPr lang="en-US" sz="1000"/>
                        <a:t>Huawei Mobile KSA</a:t>
                      </a:r>
                    </a:p>
                  </a:txBody>
                  <a:tcPr/>
                </a:tc>
                <a:tc>
                  <a:txBody>
                    <a:bodyPr/>
                    <a:lstStyle/>
                    <a:p>
                      <a:r>
                        <a:rPr lang="en-US" sz="1000"/>
                        <a:t>58185395</a:t>
                      </a:r>
                    </a:p>
                  </a:txBody>
                  <a:tcPr/>
                </a:tc>
                <a:tc>
                  <a:txBody>
                    <a:bodyPr/>
                    <a:lstStyle/>
                    <a:p>
                      <a:r>
                        <a:rPr lang="en-US" sz="1000"/>
                        <a:t>8605</a:t>
                      </a:r>
                    </a:p>
                  </a:txBody>
                  <a:tcPr/>
                </a:tc>
                <a:tc>
                  <a:txBody>
                    <a:bodyPr/>
                    <a:lstStyle/>
                    <a:p>
                      <a:r>
                        <a:rPr lang="en-US" sz="1000"/>
                        <a:t>0.0 %</a:t>
                      </a:r>
                    </a:p>
                  </a:txBody>
                  <a:tcPr/>
                </a:tc>
                <a:tc>
                  <a:txBody>
                    <a:bodyPr/>
                    <a:lstStyle/>
                    <a:p>
                      <a:r>
                        <a:rPr lang="en-US" sz="1000"/>
                        <a:t>17267</a:t>
                      </a:r>
                    </a:p>
                  </a:txBody>
                  <a:tcPr/>
                </a:tc>
                <a:tc>
                  <a:txBody>
                    <a:bodyPr/>
                    <a:lstStyle/>
                    <a:p>
                      <a:r>
                        <a:rPr lang="en-US" sz="1000"/>
                        <a:t>0.0 %</a:t>
                      </a:r>
                    </a:p>
                  </a:txBody>
                  <a:tcPr/>
                </a:tc>
                <a:tc>
                  <a:txBody>
                    <a:bodyPr/>
                    <a:lstStyle/>
                    <a:p>
                      <a:r>
                        <a:rPr lang="en-US" sz="1000"/>
                        <a:t>69967</a:t>
                      </a:r>
                    </a:p>
                  </a:txBody>
                  <a:tcPr/>
                </a:tc>
                <a:tc>
                  <a:txBody>
                    <a:bodyPr/>
                    <a:lstStyle/>
                    <a:p>
                      <a:r>
                        <a:rPr lang="en-US" sz="1000"/>
                        <a:t>0.1 %</a:t>
                      </a:r>
                    </a:p>
                  </a:txBody>
                  <a:tcPr/>
                </a:tc>
                <a:extLst>
                  <a:ext uri="{0D108BD9-81ED-4DB2-BD59-A6C34878D82A}">
                    <a16:rowId xmlns:a16="http://schemas.microsoft.com/office/drawing/2014/main" val="517634215"/>
                  </a:ext>
                </a:extLst>
              </a:tr>
              <a:tr h="370840">
                <a:tc>
                  <a:txBody>
                    <a:bodyPr/>
                    <a:lstStyle/>
                    <a:p>
                      <a:r>
                        <a:rPr lang="en-US" sz="1000"/>
                        <a:t>Samsung Saudi</a:t>
                      </a:r>
                    </a:p>
                  </a:txBody>
                  <a:tcPr/>
                </a:tc>
                <a:tc>
                  <a:txBody>
                    <a:bodyPr/>
                    <a:lstStyle/>
                    <a:p>
                      <a:r>
                        <a:rPr lang="en-US" sz="1000"/>
                        <a:t>159882981</a:t>
                      </a:r>
                    </a:p>
                  </a:txBody>
                  <a:tcPr/>
                </a:tc>
                <a:tc>
                  <a:txBody>
                    <a:bodyPr/>
                    <a:lstStyle/>
                    <a:p>
                      <a:r>
                        <a:rPr lang="en-US" sz="1000"/>
                        <a:t>63380</a:t>
                      </a:r>
                    </a:p>
                  </a:txBody>
                  <a:tcPr/>
                </a:tc>
                <a:tc>
                  <a:txBody>
                    <a:bodyPr/>
                    <a:lstStyle/>
                    <a:p>
                      <a:r>
                        <a:rPr lang="en-US" sz="1000"/>
                        <a:t>0.0 %</a:t>
                      </a:r>
                    </a:p>
                  </a:txBody>
                  <a:tcPr/>
                </a:tc>
                <a:tc>
                  <a:txBody>
                    <a:bodyPr/>
                    <a:lstStyle/>
                    <a:p>
                      <a:r>
                        <a:rPr lang="en-US" sz="1000"/>
                        <a:t>-1363168</a:t>
                      </a:r>
                    </a:p>
                  </a:txBody>
                  <a:tcPr/>
                </a:tc>
                <a:tc>
                  <a:txBody>
                    <a:bodyPr/>
                    <a:lstStyle/>
                    <a:p>
                      <a:r>
                        <a:rPr lang="en-US" sz="1000"/>
                        <a:t>-0.8 %</a:t>
                      </a:r>
                    </a:p>
                  </a:txBody>
                  <a:tcPr/>
                </a:tc>
                <a:tc>
                  <a:txBody>
                    <a:bodyPr/>
                    <a:lstStyle/>
                    <a:p>
                      <a:r>
                        <a:rPr lang="en-US" sz="1000"/>
                        <a:t>52553</a:t>
                      </a:r>
                    </a:p>
                  </a:txBody>
                  <a:tcPr/>
                </a:tc>
                <a:tc>
                  <a:txBody>
                    <a:bodyPr/>
                    <a:lstStyle/>
                    <a:p>
                      <a:r>
                        <a:rPr lang="en-US" sz="1000"/>
                        <a:t>0.0 %</a:t>
                      </a:r>
                    </a:p>
                  </a:txBody>
                  <a:tcPr/>
                </a:tc>
                <a:extLst>
                  <a:ext uri="{0D108BD9-81ED-4DB2-BD59-A6C34878D82A}">
                    <a16:rowId xmlns:a16="http://schemas.microsoft.com/office/drawing/2014/main" val="599474080"/>
                  </a:ext>
                </a:extLst>
              </a:tr>
            </a:tbl>
          </a:graphicData>
        </a:graphic>
      </p:graphicFrame>
      <p:sp>
        <p:nvSpPr>
          <p:cNvPr id="4" name="Text Placeholder 3">
            <a:extLst>
              <a:ext uri="{FF2B5EF4-FFF2-40B4-BE49-F238E27FC236}">
                <a16:creationId xmlns:a16="http://schemas.microsoft.com/office/drawing/2014/main" id="{DE232389-7C4C-488A-B2F5-00552AE265EC}"/>
              </a:ext>
            </a:extLst>
          </p:cNvPr>
          <p:cNvSpPr>
            <a:spLocks noGrp="1"/>
          </p:cNvSpPr>
          <p:nvPr>
            <p:ph type="body" sz="quarter" idx="14"/>
          </p:nvPr>
        </p:nvSpPr>
        <p:spPr/>
        <p:txBody>
          <a:bodyPr/>
          <a:lstStyle/>
          <a:p>
            <a:r>
              <a:rPr lang="en-US"/>
              <a:t>03/23/2020 - 04/22/2020</a:t>
            </a:r>
          </a:p>
        </p:txBody>
      </p:sp>
    </p:spTree>
    <p:extLst>
      <p:ext uri="{BB962C8B-B14F-4D97-AF65-F5344CB8AC3E}">
        <p14:creationId xmlns:p14="http://schemas.microsoft.com/office/powerpoint/2010/main" val="2094141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EA533-9AC5-4964-B1D4-9757868B7693}"/>
              </a:ext>
            </a:extLst>
          </p:cNvPr>
          <p:cNvSpPr>
            <a:spLocks noGrp="1"/>
          </p:cNvSpPr>
          <p:nvPr>
            <p:ph type="title"/>
          </p:nvPr>
        </p:nvSpPr>
        <p:spPr/>
        <p:txBody>
          <a:bodyPr/>
          <a:lstStyle/>
          <a:p>
            <a:r>
              <a:rPr lang="en-US"/>
              <a:t>Facebook Reach | Samsung KSA</a:t>
            </a:r>
          </a:p>
        </p:txBody>
      </p:sp>
      <p:graphicFrame>
        <p:nvGraphicFramePr>
          <p:cNvPr id="6" name="Chart Placeholder 5">
            <a:extLst>
              <a:ext uri="{FF2B5EF4-FFF2-40B4-BE49-F238E27FC236}">
                <a16:creationId xmlns:a16="http://schemas.microsoft.com/office/drawing/2014/main" id="{BF94EAAA-59F5-4325-AF53-4421C1D20BB7}"/>
              </a:ext>
            </a:extLst>
          </p:cNvPr>
          <p:cNvGraphicFramePr>
            <a:graphicFrameLocks noGrp="1"/>
          </p:cNvGraphicFramePr>
          <p:nvPr>
            <p:ph type="chart" sz="quarter" idx="13"/>
            <p:extLst>
              <p:ext uri="{D42A27DB-BD31-4B8C-83A1-F6EECF244321}">
                <p14:modId xmlns:p14="http://schemas.microsoft.com/office/powerpoint/2010/main" val="4210158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5557C0-410B-43EE-9206-D99C12064258}"/>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71BE42EE-C8ED-454E-87A1-248701368B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48421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29C75-9DD1-48A3-8F4D-C7099C017FDD}"/>
              </a:ext>
            </a:extLst>
          </p:cNvPr>
          <p:cNvSpPr>
            <a:spLocks noGrp="1"/>
          </p:cNvSpPr>
          <p:nvPr>
            <p:ph type="title"/>
          </p:nvPr>
        </p:nvSpPr>
        <p:spPr/>
        <p:txBody>
          <a:bodyPr/>
          <a:lstStyle/>
          <a:p>
            <a:r>
              <a:rPr lang="en-US"/>
              <a:t>Facebook Fan Demographics | Samsung KSA</a:t>
            </a:r>
          </a:p>
        </p:txBody>
      </p:sp>
      <p:graphicFrame>
        <p:nvGraphicFramePr>
          <p:cNvPr id="6" name="Chart Placeholder 5">
            <a:extLst>
              <a:ext uri="{FF2B5EF4-FFF2-40B4-BE49-F238E27FC236}">
                <a16:creationId xmlns:a16="http://schemas.microsoft.com/office/drawing/2014/main" id="{6A1BF9E3-82A5-4220-9AE8-048330DB5B47}"/>
              </a:ext>
            </a:extLst>
          </p:cNvPr>
          <p:cNvGraphicFramePr>
            <a:graphicFrameLocks noGrp="1"/>
          </p:cNvGraphicFramePr>
          <p:nvPr>
            <p:ph type="chart" sz="quarter" idx="13"/>
            <p:extLst>
              <p:ext uri="{D42A27DB-BD31-4B8C-83A1-F6EECF244321}">
                <p14:modId xmlns:p14="http://schemas.microsoft.com/office/powerpoint/2010/main" val="2611336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CECE35-725B-43F0-AB9A-7263570125F9}"/>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26C87681-2056-4D8D-A638-12C287FFC7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88888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66614-DDD0-4D9C-9E5E-95B51BCC3BC4}"/>
              </a:ext>
            </a:extLst>
          </p:cNvPr>
          <p:cNvSpPr>
            <a:spLocks noGrp="1"/>
          </p:cNvSpPr>
          <p:nvPr>
            <p:ph type="title"/>
          </p:nvPr>
        </p:nvSpPr>
        <p:spPr/>
        <p:txBody>
          <a:bodyPr/>
          <a:lstStyle/>
          <a:p>
            <a:r>
              <a:rPr lang="en-US"/>
              <a:t>Facebook Total Engagements | Samsung KSA</a:t>
            </a:r>
          </a:p>
        </p:txBody>
      </p:sp>
      <p:graphicFrame>
        <p:nvGraphicFramePr>
          <p:cNvPr id="6" name="Chart Placeholder 5">
            <a:extLst>
              <a:ext uri="{FF2B5EF4-FFF2-40B4-BE49-F238E27FC236}">
                <a16:creationId xmlns:a16="http://schemas.microsoft.com/office/drawing/2014/main" id="{D1B00B99-19E7-4FEB-A4A2-791FBE509516}"/>
              </a:ext>
            </a:extLst>
          </p:cNvPr>
          <p:cNvGraphicFramePr>
            <a:graphicFrameLocks noGrp="1"/>
          </p:cNvGraphicFramePr>
          <p:nvPr>
            <p:ph type="chart" sz="quarter" idx="13"/>
            <p:extLst>
              <p:ext uri="{D42A27DB-BD31-4B8C-83A1-F6EECF244321}">
                <p14:modId xmlns:p14="http://schemas.microsoft.com/office/powerpoint/2010/main" val="2706552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1EBF8A-C647-4A1C-9D1F-B6EFDBAEDCD7}"/>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056505C4-F882-4C8C-B583-6EF08CC39A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9519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61D7D-49ED-4F67-BF37-D16236F0FE09}"/>
              </a:ext>
            </a:extLst>
          </p:cNvPr>
          <p:cNvSpPr>
            <a:spLocks noGrp="1"/>
          </p:cNvSpPr>
          <p:nvPr>
            <p:ph type="title"/>
          </p:nvPr>
        </p:nvSpPr>
        <p:spPr/>
        <p:txBody>
          <a:bodyPr/>
          <a:lstStyle/>
          <a:p>
            <a:r>
              <a:rPr lang="en-US"/>
              <a:t>Facebook Reach By Country Table | Samsung KSA - 1 of 3</a:t>
            </a:r>
          </a:p>
        </p:txBody>
      </p:sp>
      <p:graphicFrame>
        <p:nvGraphicFramePr>
          <p:cNvPr id="5" name="Table Placeholder 4">
            <a:extLst>
              <a:ext uri="{FF2B5EF4-FFF2-40B4-BE49-F238E27FC236}">
                <a16:creationId xmlns:a16="http://schemas.microsoft.com/office/drawing/2014/main" id="{C3B7B511-B1B7-424A-8CE0-E8520C3ED6F6}"/>
              </a:ext>
            </a:extLst>
          </p:cNvPr>
          <p:cNvGraphicFramePr>
            <a:graphicFrameLocks noGrp="1"/>
          </p:cNvGraphicFramePr>
          <p:nvPr>
            <p:ph type="tbl" sz="quarter" idx="13"/>
            <p:extLst>
              <p:ext uri="{D42A27DB-BD31-4B8C-83A1-F6EECF244321}">
                <p14:modId xmlns:p14="http://schemas.microsoft.com/office/powerpoint/2010/main" val="633492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80709587"/>
                    </a:ext>
                  </a:extLst>
                </a:gridCol>
                <a:gridCol w="3291840">
                  <a:extLst>
                    <a:ext uri="{9D8B030D-6E8A-4147-A177-3AD203B41FA5}">
                      <a16:colId xmlns:a16="http://schemas.microsoft.com/office/drawing/2014/main" val="3689328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670019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Saudi 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2146838</a:t>
                      </a:r>
                    </a:p>
                  </a:txBody>
                  <a:tcPr/>
                </a:tc>
                <a:extLst>
                  <a:ext uri="{0D108BD9-81ED-4DB2-BD59-A6C34878D82A}">
                    <a16:rowId xmlns:a16="http://schemas.microsoft.com/office/drawing/2014/main" val="811441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extLst>
                  <a:ext uri="{0D108BD9-81ED-4DB2-BD59-A6C34878D82A}">
                    <a16:rowId xmlns:a16="http://schemas.microsoft.com/office/drawing/2014/main" val="195845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extLst>
                  <a:ext uri="{0D108BD9-81ED-4DB2-BD59-A6C34878D82A}">
                    <a16:rowId xmlns:a16="http://schemas.microsoft.com/office/drawing/2014/main" val="2368480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extLst>
                  <a:ext uri="{0D108BD9-81ED-4DB2-BD59-A6C34878D82A}">
                    <a16:rowId xmlns:a16="http://schemas.microsoft.com/office/drawing/2014/main" val="153877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extLst>
                  <a:ext uri="{0D108BD9-81ED-4DB2-BD59-A6C34878D82A}">
                    <a16:rowId xmlns:a16="http://schemas.microsoft.com/office/drawing/2014/main" val="157714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110003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extLst>
                  <a:ext uri="{0D108BD9-81ED-4DB2-BD59-A6C34878D82A}">
                    <a16:rowId xmlns:a16="http://schemas.microsoft.com/office/drawing/2014/main" val="166762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1676496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3884348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extLst>
                  <a:ext uri="{0D108BD9-81ED-4DB2-BD59-A6C34878D82A}">
                    <a16:rowId xmlns:a16="http://schemas.microsoft.com/office/drawing/2014/main" val="87860214"/>
                  </a:ext>
                </a:extLst>
              </a:tr>
            </a:tbl>
          </a:graphicData>
        </a:graphic>
      </p:graphicFrame>
      <p:sp>
        <p:nvSpPr>
          <p:cNvPr id="4" name="Text Placeholder 3">
            <a:extLst>
              <a:ext uri="{FF2B5EF4-FFF2-40B4-BE49-F238E27FC236}">
                <a16:creationId xmlns:a16="http://schemas.microsoft.com/office/drawing/2014/main" id="{FCFE1ECF-7D61-4DC5-9B77-CC5DEEEA8AC2}"/>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36468282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9DFFD-343B-4A33-99D7-A998390BB875}"/>
              </a:ext>
            </a:extLst>
          </p:cNvPr>
          <p:cNvSpPr>
            <a:spLocks noGrp="1"/>
          </p:cNvSpPr>
          <p:nvPr>
            <p:ph type="title"/>
          </p:nvPr>
        </p:nvSpPr>
        <p:spPr/>
        <p:txBody>
          <a:bodyPr/>
          <a:lstStyle/>
          <a:p>
            <a:r>
              <a:rPr lang="en-US"/>
              <a:t>Facebook Reach By Country Table | Samsung KSA - 2 of 3</a:t>
            </a:r>
          </a:p>
        </p:txBody>
      </p:sp>
      <p:graphicFrame>
        <p:nvGraphicFramePr>
          <p:cNvPr id="5" name="Table Placeholder 4">
            <a:extLst>
              <a:ext uri="{FF2B5EF4-FFF2-40B4-BE49-F238E27FC236}">
                <a16:creationId xmlns:a16="http://schemas.microsoft.com/office/drawing/2014/main" id="{C3B5212C-83D2-4769-8379-B5E6A95C5CDC}"/>
              </a:ext>
            </a:extLst>
          </p:cNvPr>
          <p:cNvGraphicFramePr>
            <a:graphicFrameLocks noGrp="1"/>
          </p:cNvGraphicFramePr>
          <p:nvPr>
            <p:ph type="tbl" sz="quarter" idx="13"/>
            <p:extLst>
              <p:ext uri="{D42A27DB-BD31-4B8C-83A1-F6EECF244321}">
                <p14:modId xmlns:p14="http://schemas.microsoft.com/office/powerpoint/2010/main" val="2983437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19165988"/>
                    </a:ext>
                  </a:extLst>
                </a:gridCol>
                <a:gridCol w="3291840">
                  <a:extLst>
                    <a:ext uri="{9D8B030D-6E8A-4147-A177-3AD203B41FA5}">
                      <a16:colId xmlns:a16="http://schemas.microsoft.com/office/drawing/2014/main" val="2322881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81622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Nepal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124716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2103955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Syrian Arab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421218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369668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8992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412099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19855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Ethiopia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86825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146910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357180663"/>
                  </a:ext>
                </a:extLst>
              </a:tr>
            </a:tbl>
          </a:graphicData>
        </a:graphic>
      </p:graphicFrame>
      <p:sp>
        <p:nvSpPr>
          <p:cNvPr id="4" name="Text Placeholder 3">
            <a:extLst>
              <a:ext uri="{FF2B5EF4-FFF2-40B4-BE49-F238E27FC236}">
                <a16:creationId xmlns:a16="http://schemas.microsoft.com/office/drawing/2014/main" id="{03E1BC60-263E-4A21-991A-58412BE09D2E}"/>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1829057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2828A-2BDF-4F61-828A-C07B11069AC7}"/>
              </a:ext>
            </a:extLst>
          </p:cNvPr>
          <p:cNvSpPr>
            <a:spLocks noGrp="1"/>
          </p:cNvSpPr>
          <p:nvPr>
            <p:ph type="title"/>
          </p:nvPr>
        </p:nvSpPr>
        <p:spPr/>
        <p:txBody>
          <a:bodyPr/>
          <a:lstStyle/>
          <a:p>
            <a:r>
              <a:rPr lang="en-US"/>
              <a:t>Facebook Reach By Country Table | Samsung KSA - 3 of 3</a:t>
            </a:r>
          </a:p>
        </p:txBody>
      </p:sp>
      <p:graphicFrame>
        <p:nvGraphicFramePr>
          <p:cNvPr id="5" name="Table Placeholder 4">
            <a:extLst>
              <a:ext uri="{FF2B5EF4-FFF2-40B4-BE49-F238E27FC236}">
                <a16:creationId xmlns:a16="http://schemas.microsoft.com/office/drawing/2014/main" id="{7F41F811-2124-450E-AAAC-50370889371C}"/>
              </a:ext>
            </a:extLst>
          </p:cNvPr>
          <p:cNvGraphicFramePr>
            <a:graphicFrameLocks noGrp="1"/>
          </p:cNvGraphicFramePr>
          <p:nvPr>
            <p:ph type="tbl" sz="quarter" idx="13"/>
            <p:extLst>
              <p:ext uri="{D42A27DB-BD31-4B8C-83A1-F6EECF244321}">
                <p14:modId xmlns:p14="http://schemas.microsoft.com/office/powerpoint/2010/main" val="3432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19002075"/>
                    </a:ext>
                  </a:extLst>
                </a:gridCol>
                <a:gridCol w="3291840">
                  <a:extLst>
                    <a:ext uri="{9D8B030D-6E8A-4147-A177-3AD203B41FA5}">
                      <a16:colId xmlns:a16="http://schemas.microsoft.com/office/drawing/2014/main" val="213875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71064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77123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Sri Lanka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28538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Tunisia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19192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Morocco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804507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184889758"/>
                  </a:ext>
                </a:extLst>
              </a:tr>
            </a:tbl>
          </a:graphicData>
        </a:graphic>
      </p:graphicFrame>
      <p:sp>
        <p:nvSpPr>
          <p:cNvPr id="4" name="Text Placeholder 3">
            <a:extLst>
              <a:ext uri="{FF2B5EF4-FFF2-40B4-BE49-F238E27FC236}">
                <a16:creationId xmlns:a16="http://schemas.microsoft.com/office/drawing/2014/main" id="{594743D5-D65C-4C10-9338-0B7C6F6441A7}"/>
              </a:ext>
            </a:extLst>
          </p:cNvPr>
          <p:cNvSpPr>
            <a:spLocks noGrp="1"/>
          </p:cNvSpPr>
          <p:nvPr>
            <p:ph type="body" sz="quarter" idx="14"/>
          </p:nvPr>
        </p:nvSpPr>
        <p:spPr/>
        <p:txBody>
          <a:bodyPr/>
          <a:lstStyle/>
          <a:p>
            <a:r>
              <a:rPr lang="en-US"/>
              <a:t>02/01/2020 - 04/22/2020</a:t>
            </a:r>
          </a:p>
        </p:txBody>
      </p:sp>
    </p:spTree>
    <p:extLst>
      <p:ext uri="{BB962C8B-B14F-4D97-AF65-F5344CB8AC3E}">
        <p14:creationId xmlns:p14="http://schemas.microsoft.com/office/powerpoint/2010/main" val="30869142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9D82-0899-425F-B93D-3F255197C6CC}"/>
              </a:ext>
            </a:extLst>
          </p:cNvPr>
          <p:cNvSpPr>
            <a:spLocks noGrp="1"/>
          </p:cNvSpPr>
          <p:nvPr>
            <p:ph type="title"/>
          </p:nvPr>
        </p:nvSpPr>
        <p:spPr/>
        <p:txBody>
          <a:bodyPr/>
          <a:lstStyle/>
          <a:p>
            <a:r>
              <a:rPr lang="en-US"/>
              <a:t>Facebook Own Posts | Samsung KSA</a:t>
            </a:r>
          </a:p>
        </p:txBody>
      </p:sp>
      <p:graphicFrame>
        <p:nvGraphicFramePr>
          <p:cNvPr id="6" name="Chart Placeholder 5">
            <a:extLst>
              <a:ext uri="{FF2B5EF4-FFF2-40B4-BE49-F238E27FC236}">
                <a16:creationId xmlns:a16="http://schemas.microsoft.com/office/drawing/2014/main" id="{0D3537AA-974B-4920-82A3-826DE5A97C6B}"/>
              </a:ext>
            </a:extLst>
          </p:cNvPr>
          <p:cNvGraphicFramePr>
            <a:graphicFrameLocks noGrp="1"/>
          </p:cNvGraphicFramePr>
          <p:nvPr>
            <p:ph type="chart" sz="quarter" idx="13"/>
            <p:extLst>
              <p:ext uri="{D42A27DB-BD31-4B8C-83A1-F6EECF244321}">
                <p14:modId xmlns:p14="http://schemas.microsoft.com/office/powerpoint/2010/main" val="3441485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11088F-43F7-492D-8471-6837D9F3A9BB}"/>
              </a:ext>
            </a:extLst>
          </p:cNvPr>
          <p:cNvSpPr>
            <a:spLocks noGrp="1"/>
          </p:cNvSpPr>
          <p:nvPr>
            <p:ph type="body" sz="quarter" idx="14"/>
          </p:nvPr>
        </p:nvSpPr>
        <p:spPr/>
        <p:txBody>
          <a:bodyPr/>
          <a:lstStyle/>
          <a:p>
            <a:r>
              <a:rPr lang="en-US"/>
              <a:t>02/01/2020 - 04/22/2020</a:t>
            </a:r>
          </a:p>
        </p:txBody>
      </p:sp>
      <p:sp>
        <p:nvSpPr>
          <p:cNvPr id="5" name="Footer Placeholder 4">
            <a:extLst>
              <a:ext uri="{FF2B5EF4-FFF2-40B4-BE49-F238E27FC236}">
                <a16:creationId xmlns:a16="http://schemas.microsoft.com/office/drawing/2014/main" id="{D9CFE337-EEEA-4DEA-97AB-A253C4AE48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98040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4470</Words>
  <Application>Microsoft Office PowerPoint</Application>
  <PresentationFormat>On-screen Show (4:3)</PresentationFormat>
  <Paragraphs>1757</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Samsung Saudi Facebook</vt:lpstr>
      <vt:lpstr>Facebook Fans Total | Samsung KSA</vt:lpstr>
      <vt:lpstr>Facebook Post Type Distribution | Samsung KSA</vt:lpstr>
      <vt:lpstr>Facebook Page Post Reach Table | Samsung KSA</vt:lpstr>
      <vt:lpstr>Facebook Total Engagements | Samsung KSA</vt:lpstr>
      <vt:lpstr>Facebook Engagement Rate By Post Type | Samsung KSA</vt:lpstr>
      <vt:lpstr>Facebook Own Posts Table | Samsung KSA - 1 of 26</vt:lpstr>
      <vt:lpstr>Facebook Own Posts Table | Samsung KSA - 2 of 26</vt:lpstr>
      <vt:lpstr>Facebook Own Posts Table | Samsung KSA - 3 of 26</vt:lpstr>
      <vt:lpstr>Facebook Own Posts Table | Samsung KSA - 4 of 26</vt:lpstr>
      <vt:lpstr>Facebook Own Posts Table | Samsung KSA - 5 of 26</vt:lpstr>
      <vt:lpstr>Facebook Own Posts Table | Samsung KSA - 6 of 26</vt:lpstr>
      <vt:lpstr>Facebook Own Posts Table | Samsung KSA - 7 of 26</vt:lpstr>
      <vt:lpstr>Facebook Own Posts Table | Samsung KSA - 8 of 26</vt:lpstr>
      <vt:lpstr>Facebook Own Posts Table | Samsung KSA - 9 of 26</vt:lpstr>
      <vt:lpstr>Facebook Own Posts Table | Samsung KSA - 10 of 26</vt:lpstr>
      <vt:lpstr>Facebook Own Posts Table | Samsung KSA - 11 of 26</vt:lpstr>
      <vt:lpstr>Facebook Own Posts Table | Samsung KSA - 12 of 26</vt:lpstr>
      <vt:lpstr>Facebook Own Posts Table | Samsung KSA - 13 of 26</vt:lpstr>
      <vt:lpstr>Facebook Own Posts Table | Samsung KSA - 14 of 26</vt:lpstr>
      <vt:lpstr>Facebook Own Posts Table | Samsung KSA - 15 of 26</vt:lpstr>
      <vt:lpstr>Facebook Own Posts Table | Samsung KSA - 16 of 26</vt:lpstr>
      <vt:lpstr>Facebook Own Posts Table | Samsung KSA - 17 of 26</vt:lpstr>
      <vt:lpstr>Facebook Own Posts Table | Samsung KSA - 18 of 26</vt:lpstr>
      <vt:lpstr>Facebook Own Posts Table | Samsung KSA - 19 of 26</vt:lpstr>
      <vt:lpstr>Facebook Own Posts Table | Samsung KSA - 20 of 26</vt:lpstr>
      <vt:lpstr>Facebook Own Posts Table | Samsung KSA - 21 of 26</vt:lpstr>
      <vt:lpstr>Facebook Own Posts Table | Samsung KSA - 22 of 26</vt:lpstr>
      <vt:lpstr>Facebook Own Posts Table | Samsung KSA - 23 of 26</vt:lpstr>
      <vt:lpstr>Facebook Own Posts Table | Samsung KSA - 24 of 26</vt:lpstr>
      <vt:lpstr>Facebook Own Posts Table | Samsung KSA - 25 of 26</vt:lpstr>
      <vt:lpstr>Facebook Own Posts Table | Samsung KSA - 26 of 26</vt:lpstr>
      <vt:lpstr>Facebook Fans Table | Samsung KSA</vt:lpstr>
      <vt:lpstr>Facebook Reach | Samsung KSA</vt:lpstr>
      <vt:lpstr>Facebook Fan Demographics | Samsung KSA</vt:lpstr>
      <vt:lpstr>Facebook Total Engagements | Samsung KSA</vt:lpstr>
      <vt:lpstr>Facebook Reach By Country Table | Samsung KSA - 1 of 3</vt:lpstr>
      <vt:lpstr>Facebook Reach By Country Table | Samsung KSA - 2 of 3</vt:lpstr>
      <vt:lpstr>Facebook Reach By Country Table | Samsung KSA - 3 of 3</vt:lpstr>
      <vt:lpstr>Facebook Own Posts | Samsung KSA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Samsung Saudi Facebook</dc:title>
  <dc:creator>Frederik Peiniger</dc:creator>
  <cp:lastModifiedBy>Frederik Peiniger</cp:lastModifiedBy>
  <cp:revision>1</cp:revision>
  <dcterms:created xsi:type="dcterms:W3CDTF">2020-04-22T07:07:54Z</dcterms:created>
  <dcterms:modified xsi:type="dcterms:W3CDTF">2020-04-22T07:10:02Z</dcterms:modified>
</cp:coreProperties>
</file>