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43830</c:v>
                </c:pt>
                <c:pt idx="1">
                  <c:v>43831</c:v>
                </c:pt>
                <c:pt idx="2">
                  <c:v>43832</c:v>
                </c:pt>
                <c:pt idx="3">
                  <c:v>43833</c:v>
                </c:pt>
                <c:pt idx="4">
                  <c:v>43834</c:v>
                </c:pt>
                <c:pt idx="5">
                  <c:v>43835</c:v>
                </c:pt>
                <c:pt idx="6">
                  <c:v>43836</c:v>
                </c:pt>
                <c:pt idx="7">
                  <c:v>43837</c:v>
                </c:pt>
                <c:pt idx="8">
                  <c:v>43838</c:v>
                </c:pt>
                <c:pt idx="9">
                  <c:v>43839</c:v>
                </c:pt>
                <c:pt idx="10">
                  <c:v>43840</c:v>
                </c:pt>
                <c:pt idx="11">
                  <c:v>43841</c:v>
                </c:pt>
                <c:pt idx="12">
                  <c:v>43842</c:v>
                </c:pt>
                <c:pt idx="13">
                  <c:v>43843</c:v>
                </c:pt>
                <c:pt idx="14">
                  <c:v>43844</c:v>
                </c:pt>
                <c:pt idx="15">
                  <c:v>43845</c:v>
                </c:pt>
                <c:pt idx="16">
                  <c:v>43846</c:v>
                </c:pt>
                <c:pt idx="17">
                  <c:v>43847</c:v>
                </c:pt>
                <c:pt idx="18">
                  <c:v>43848</c:v>
                </c:pt>
                <c:pt idx="19">
                  <c:v>43849</c:v>
                </c:pt>
                <c:pt idx="20">
                  <c:v>43850</c:v>
                </c:pt>
                <c:pt idx="21">
                  <c:v>43851</c:v>
                </c:pt>
                <c:pt idx="22">
                  <c:v>43852</c:v>
                </c:pt>
                <c:pt idx="23">
                  <c:v>43853</c:v>
                </c:pt>
                <c:pt idx="24">
                  <c:v>43854</c:v>
                </c:pt>
                <c:pt idx="25">
                  <c:v>43855</c:v>
                </c:pt>
                <c:pt idx="26">
                  <c:v>43856</c:v>
                </c:pt>
                <c:pt idx="27">
                  <c:v>43857</c:v>
                </c:pt>
                <c:pt idx="28">
                  <c:v>43858</c:v>
                </c:pt>
                <c:pt idx="29">
                  <c:v>43859</c:v>
                </c:pt>
                <c:pt idx="30">
                  <c:v>43860</c:v>
                </c:pt>
                <c:pt idx="31">
                  <c:v>43861</c:v>
                </c:pt>
                <c:pt idx="32">
                  <c:v>43862</c:v>
                </c:pt>
                <c:pt idx="33">
                  <c:v>43863</c:v>
                </c:pt>
                <c:pt idx="34">
                  <c:v>43864</c:v>
                </c:pt>
                <c:pt idx="35">
                  <c:v>43865</c:v>
                </c:pt>
                <c:pt idx="36">
                  <c:v>43866</c:v>
                </c:pt>
                <c:pt idx="37">
                  <c:v>43867</c:v>
                </c:pt>
                <c:pt idx="38">
                  <c:v>43868</c:v>
                </c:pt>
                <c:pt idx="39">
                  <c:v>43869</c:v>
                </c:pt>
                <c:pt idx="40">
                  <c:v>43870</c:v>
                </c:pt>
                <c:pt idx="41">
                  <c:v>43871</c:v>
                </c:pt>
                <c:pt idx="42">
                  <c:v>43872</c:v>
                </c:pt>
                <c:pt idx="43">
                  <c:v>43873</c:v>
                </c:pt>
                <c:pt idx="44">
                  <c:v>43874</c:v>
                </c:pt>
                <c:pt idx="45">
                  <c:v>43875</c:v>
                </c:pt>
                <c:pt idx="46">
                  <c:v>43876</c:v>
                </c:pt>
                <c:pt idx="47">
                  <c:v>43877</c:v>
                </c:pt>
                <c:pt idx="48">
                  <c:v>43878</c:v>
                </c:pt>
                <c:pt idx="49">
                  <c:v>43879</c:v>
                </c:pt>
                <c:pt idx="50">
                  <c:v>43880</c:v>
                </c:pt>
                <c:pt idx="51">
                  <c:v>43881</c:v>
                </c:pt>
                <c:pt idx="52">
                  <c:v>43882</c:v>
                </c:pt>
                <c:pt idx="53">
                  <c:v>43883</c:v>
                </c:pt>
                <c:pt idx="54">
                  <c:v>43884</c:v>
                </c:pt>
                <c:pt idx="55">
                  <c:v>43885</c:v>
                </c:pt>
                <c:pt idx="56">
                  <c:v>43886</c:v>
                </c:pt>
                <c:pt idx="57">
                  <c:v>43887</c:v>
                </c:pt>
                <c:pt idx="58">
                  <c:v>43888</c:v>
                </c:pt>
                <c:pt idx="59">
                  <c:v>43889</c:v>
                </c:pt>
                <c:pt idx="60">
                  <c:v>43890</c:v>
                </c:pt>
                <c:pt idx="61">
                  <c:v>43891</c:v>
                </c:pt>
                <c:pt idx="62">
                  <c:v>43892</c:v>
                </c:pt>
                <c:pt idx="63">
                  <c:v>43893</c:v>
                </c:pt>
                <c:pt idx="64">
                  <c:v>43894</c:v>
                </c:pt>
                <c:pt idx="65">
                  <c:v>43895</c:v>
                </c:pt>
                <c:pt idx="66">
                  <c:v>43896</c:v>
                </c:pt>
                <c:pt idx="67">
                  <c:v>43897</c:v>
                </c:pt>
                <c:pt idx="68">
                  <c:v>43898</c:v>
                </c:pt>
                <c:pt idx="69">
                  <c:v>43899</c:v>
                </c:pt>
                <c:pt idx="70">
                  <c:v>43900</c:v>
                </c:pt>
                <c:pt idx="71">
                  <c:v>43901</c:v>
                </c:pt>
                <c:pt idx="72">
                  <c:v>43902</c:v>
                </c:pt>
                <c:pt idx="73">
                  <c:v>43903</c:v>
                </c:pt>
                <c:pt idx="74">
                  <c:v>43904</c:v>
                </c:pt>
                <c:pt idx="75">
                  <c:v>43905</c:v>
                </c:pt>
                <c:pt idx="76">
                  <c:v>43906</c:v>
                </c:pt>
                <c:pt idx="77">
                  <c:v>43907</c:v>
                </c:pt>
                <c:pt idx="78">
                  <c:v>43908</c:v>
                </c:pt>
                <c:pt idx="79">
                  <c:v>43909</c:v>
                </c:pt>
                <c:pt idx="80">
                  <c:v>43910</c:v>
                </c:pt>
                <c:pt idx="81">
                  <c:v>43911</c:v>
                </c:pt>
                <c:pt idx="82">
                  <c:v>43912</c:v>
                </c:pt>
                <c:pt idx="83">
                  <c:v>43913</c:v>
                </c:pt>
                <c:pt idx="84">
                  <c:v>43914</c:v>
                </c:pt>
                <c:pt idx="85">
                  <c:v>43915</c:v>
                </c:pt>
                <c:pt idx="86">
                  <c:v>43916</c:v>
                </c:pt>
                <c:pt idx="87">
                  <c:v>43917</c:v>
                </c:pt>
                <c:pt idx="88">
                  <c:v>43918</c:v>
                </c:pt>
                <c:pt idx="89">
                  <c:v>43919</c:v>
                </c:pt>
                <c:pt idx="90">
                  <c:v>43920</c:v>
                </c:pt>
                <c:pt idx="91">
                  <c:v>43921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730566</c:v>
                </c:pt>
                <c:pt idx="1">
                  <c:v>730582</c:v>
                </c:pt>
                <c:pt idx="2">
                  <c:v>730632</c:v>
                </c:pt>
                <c:pt idx="3">
                  <c:v>730649</c:v>
                </c:pt>
                <c:pt idx="4">
                  <c:v>730550</c:v>
                </c:pt>
                <c:pt idx="5">
                  <c:v>730448</c:v>
                </c:pt>
                <c:pt idx="6">
                  <c:v>730390</c:v>
                </c:pt>
                <c:pt idx="7">
                  <c:v>730272</c:v>
                </c:pt>
                <c:pt idx="8">
                  <c:v>730126</c:v>
                </c:pt>
                <c:pt idx="9">
                  <c:v>730119</c:v>
                </c:pt>
                <c:pt idx="10">
                  <c:v>730130</c:v>
                </c:pt>
                <c:pt idx="11">
                  <c:v>730150</c:v>
                </c:pt>
                <c:pt idx="12">
                  <c:v>730140</c:v>
                </c:pt>
                <c:pt idx="13">
                  <c:v>730151</c:v>
                </c:pt>
                <c:pt idx="14">
                  <c:v>730093</c:v>
                </c:pt>
                <c:pt idx="15">
                  <c:v>730063</c:v>
                </c:pt>
                <c:pt idx="16">
                  <c:v>730042</c:v>
                </c:pt>
                <c:pt idx="17">
                  <c:v>730023</c:v>
                </c:pt>
                <c:pt idx="18">
                  <c:v>730038</c:v>
                </c:pt>
                <c:pt idx="19">
                  <c:v>730048</c:v>
                </c:pt>
                <c:pt idx="20">
                  <c:v>730064</c:v>
                </c:pt>
                <c:pt idx="21">
                  <c:v>730085</c:v>
                </c:pt>
                <c:pt idx="22">
                  <c:v>730034</c:v>
                </c:pt>
                <c:pt idx="23">
                  <c:v>730000</c:v>
                </c:pt>
                <c:pt idx="24">
                  <c:v>729983</c:v>
                </c:pt>
                <c:pt idx="25">
                  <c:v>730002</c:v>
                </c:pt>
                <c:pt idx="26">
                  <c:v>730052</c:v>
                </c:pt>
                <c:pt idx="27">
                  <c:v>730021</c:v>
                </c:pt>
                <c:pt idx="28">
                  <c:v>730069</c:v>
                </c:pt>
                <c:pt idx="29">
                  <c:v>730088</c:v>
                </c:pt>
                <c:pt idx="30">
                  <c:v>730084</c:v>
                </c:pt>
                <c:pt idx="31">
                  <c:v>730095</c:v>
                </c:pt>
                <c:pt idx="32">
                  <c:v>730056</c:v>
                </c:pt>
                <c:pt idx="33">
                  <c:v>730115</c:v>
                </c:pt>
                <c:pt idx="34">
                  <c:v>730156</c:v>
                </c:pt>
                <c:pt idx="35">
                  <c:v>730141</c:v>
                </c:pt>
                <c:pt idx="36">
                  <c:v>730097</c:v>
                </c:pt>
                <c:pt idx="37">
                  <c:v>730119</c:v>
                </c:pt>
                <c:pt idx="38">
                  <c:v>730153</c:v>
                </c:pt>
                <c:pt idx="39">
                  <c:v>730190</c:v>
                </c:pt>
                <c:pt idx="40">
                  <c:v>730220</c:v>
                </c:pt>
                <c:pt idx="41">
                  <c:v>730261</c:v>
                </c:pt>
                <c:pt idx="42">
                  <c:v>730326</c:v>
                </c:pt>
                <c:pt idx="43">
                  <c:v>731234</c:v>
                </c:pt>
                <c:pt idx="44">
                  <c:v>731509</c:v>
                </c:pt>
                <c:pt idx="45">
                  <c:v>731686</c:v>
                </c:pt>
                <c:pt idx="46">
                  <c:v>731940</c:v>
                </c:pt>
                <c:pt idx="47">
                  <c:v>732112</c:v>
                </c:pt>
                <c:pt idx="48">
                  <c:v>732234</c:v>
                </c:pt>
                <c:pt idx="49">
                  <c:v>732348</c:v>
                </c:pt>
                <c:pt idx="50">
                  <c:v>732438</c:v>
                </c:pt>
                <c:pt idx="51">
                  <c:v>732512</c:v>
                </c:pt>
                <c:pt idx="52">
                  <c:v>732633</c:v>
                </c:pt>
                <c:pt idx="53">
                  <c:v>732756</c:v>
                </c:pt>
                <c:pt idx="54">
                  <c:v>732778</c:v>
                </c:pt>
                <c:pt idx="55">
                  <c:v>732914</c:v>
                </c:pt>
                <c:pt idx="56">
                  <c:v>733010</c:v>
                </c:pt>
                <c:pt idx="57">
                  <c:v>733052</c:v>
                </c:pt>
                <c:pt idx="58">
                  <c:v>733067</c:v>
                </c:pt>
                <c:pt idx="59">
                  <c:v>733156</c:v>
                </c:pt>
                <c:pt idx="60">
                  <c:v>733176</c:v>
                </c:pt>
                <c:pt idx="61">
                  <c:v>733173</c:v>
                </c:pt>
                <c:pt idx="62">
                  <c:v>733144</c:v>
                </c:pt>
                <c:pt idx="63">
                  <c:v>733128</c:v>
                </c:pt>
                <c:pt idx="64">
                  <c:v>733213</c:v>
                </c:pt>
                <c:pt idx="65">
                  <c:v>733274</c:v>
                </c:pt>
                <c:pt idx="66">
                  <c:v>733311</c:v>
                </c:pt>
                <c:pt idx="67">
                  <c:v>733287</c:v>
                </c:pt>
                <c:pt idx="68">
                  <c:v>733330</c:v>
                </c:pt>
                <c:pt idx="69">
                  <c:v>733378</c:v>
                </c:pt>
                <c:pt idx="70">
                  <c:v>733410</c:v>
                </c:pt>
                <c:pt idx="71">
                  <c:v>733399</c:v>
                </c:pt>
                <c:pt idx="72">
                  <c:v>733473</c:v>
                </c:pt>
                <c:pt idx="73">
                  <c:v>733518</c:v>
                </c:pt>
                <c:pt idx="74">
                  <c:v>733639</c:v>
                </c:pt>
                <c:pt idx="75">
                  <c:v>733688</c:v>
                </c:pt>
                <c:pt idx="76">
                  <c:v>733737</c:v>
                </c:pt>
                <c:pt idx="77">
                  <c:v>733743</c:v>
                </c:pt>
                <c:pt idx="78">
                  <c:v>733857</c:v>
                </c:pt>
                <c:pt idx="79">
                  <c:v>733913</c:v>
                </c:pt>
                <c:pt idx="80">
                  <c:v>733859</c:v>
                </c:pt>
                <c:pt idx="81">
                  <c:v>734011</c:v>
                </c:pt>
                <c:pt idx="82">
                  <c:v>734146</c:v>
                </c:pt>
                <c:pt idx="83">
                  <c:v>734252</c:v>
                </c:pt>
                <c:pt idx="84">
                  <c:v>734251</c:v>
                </c:pt>
                <c:pt idx="85">
                  <c:v>734466</c:v>
                </c:pt>
                <c:pt idx="86">
                  <c:v>734603</c:v>
                </c:pt>
                <c:pt idx="87">
                  <c:v>734642</c:v>
                </c:pt>
                <c:pt idx="88">
                  <c:v>734705</c:v>
                </c:pt>
                <c:pt idx="89">
                  <c:v>734885</c:v>
                </c:pt>
                <c:pt idx="90">
                  <c:v>735004</c:v>
                </c:pt>
                <c:pt idx="91">
                  <c:v>735144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2F-46D5-9BA8-3791E665E7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3871640"/>
        <c:axId val="263875576"/>
      </c:lineChart>
      <c:dateAx>
        <c:axId val="263871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875576"/>
        <c:crosses val="autoZero"/>
        <c:auto val="1"/>
        <c:lblOffset val="100"/>
        <c:baseTimeUnit val="days"/>
      </c:dateAx>
      <c:valAx>
        <c:axId val="263875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871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C1607-7BC6-4A75-A65B-E33E47162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SamsungSaudi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EC2D91-C3A9-40B7-9811-0E05BB1E9E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51911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D28501-C2CB-4549-B8F1-B1AC37F691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12/31/2019 - 03/31/2020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2C3922-E0D2-4602-B672-28AAB1F3E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0089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Total | SamsungSaudi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SamsungSaudi</dc:title>
  <dc:creator>Frederik Peiniger</dc:creator>
  <cp:lastModifiedBy>Frederik Peiniger</cp:lastModifiedBy>
  <cp:revision>1</cp:revision>
  <dcterms:created xsi:type="dcterms:W3CDTF">2020-04-21T14:53:58Z</dcterms:created>
  <dcterms:modified xsi:type="dcterms:W3CDTF">2020-04-21T14:54:04Z</dcterms:modified>
</cp:coreProperties>
</file>