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43830</c:v>
                </c:pt>
                <c:pt idx="1">
                  <c:v>43831</c:v>
                </c:pt>
                <c:pt idx="2">
                  <c:v>43832</c:v>
                </c:pt>
                <c:pt idx="3">
                  <c:v>43833</c:v>
                </c:pt>
                <c:pt idx="4">
                  <c:v>43834</c:v>
                </c:pt>
                <c:pt idx="5">
                  <c:v>43835</c:v>
                </c:pt>
                <c:pt idx="6">
                  <c:v>43836</c:v>
                </c:pt>
                <c:pt idx="7">
                  <c:v>43837</c:v>
                </c:pt>
                <c:pt idx="8">
                  <c:v>43838</c:v>
                </c:pt>
                <c:pt idx="9">
                  <c:v>43839</c:v>
                </c:pt>
                <c:pt idx="10">
                  <c:v>43840</c:v>
                </c:pt>
                <c:pt idx="11">
                  <c:v>43841</c:v>
                </c:pt>
                <c:pt idx="12">
                  <c:v>43842</c:v>
                </c:pt>
                <c:pt idx="13">
                  <c:v>43843</c:v>
                </c:pt>
                <c:pt idx="14">
                  <c:v>43844</c:v>
                </c:pt>
                <c:pt idx="15">
                  <c:v>43845</c:v>
                </c:pt>
                <c:pt idx="16">
                  <c:v>43846</c:v>
                </c:pt>
                <c:pt idx="17">
                  <c:v>43847</c:v>
                </c:pt>
                <c:pt idx="18">
                  <c:v>43848</c:v>
                </c:pt>
                <c:pt idx="19">
                  <c:v>43849</c:v>
                </c:pt>
                <c:pt idx="20">
                  <c:v>43850</c:v>
                </c:pt>
                <c:pt idx="21">
                  <c:v>43851</c:v>
                </c:pt>
                <c:pt idx="22">
                  <c:v>43852</c:v>
                </c:pt>
                <c:pt idx="23">
                  <c:v>43853</c:v>
                </c:pt>
                <c:pt idx="24">
                  <c:v>43854</c:v>
                </c:pt>
                <c:pt idx="25">
                  <c:v>43855</c:v>
                </c:pt>
                <c:pt idx="26">
                  <c:v>43856</c:v>
                </c:pt>
                <c:pt idx="27">
                  <c:v>43857</c:v>
                </c:pt>
                <c:pt idx="28">
                  <c:v>43858</c:v>
                </c:pt>
                <c:pt idx="29">
                  <c:v>43859</c:v>
                </c:pt>
                <c:pt idx="30">
                  <c:v>43860</c:v>
                </c:pt>
                <c:pt idx="31">
                  <c:v>43861</c:v>
                </c:pt>
                <c:pt idx="32">
                  <c:v>43862</c:v>
                </c:pt>
                <c:pt idx="33">
                  <c:v>43863</c:v>
                </c:pt>
                <c:pt idx="34">
                  <c:v>43864</c:v>
                </c:pt>
                <c:pt idx="35">
                  <c:v>43865</c:v>
                </c:pt>
                <c:pt idx="36">
                  <c:v>43866</c:v>
                </c:pt>
                <c:pt idx="37">
                  <c:v>43867</c:v>
                </c:pt>
                <c:pt idx="38">
                  <c:v>43868</c:v>
                </c:pt>
                <c:pt idx="39">
                  <c:v>43869</c:v>
                </c:pt>
                <c:pt idx="40">
                  <c:v>43870</c:v>
                </c:pt>
                <c:pt idx="41">
                  <c:v>43871</c:v>
                </c:pt>
                <c:pt idx="42">
                  <c:v>43872</c:v>
                </c:pt>
                <c:pt idx="43">
                  <c:v>43873</c:v>
                </c:pt>
                <c:pt idx="44">
                  <c:v>43874</c:v>
                </c:pt>
                <c:pt idx="45">
                  <c:v>43875</c:v>
                </c:pt>
                <c:pt idx="46">
                  <c:v>43876</c:v>
                </c:pt>
                <c:pt idx="47">
                  <c:v>43877</c:v>
                </c:pt>
                <c:pt idx="48">
                  <c:v>43878</c:v>
                </c:pt>
                <c:pt idx="49">
                  <c:v>43879</c:v>
                </c:pt>
                <c:pt idx="50">
                  <c:v>43880</c:v>
                </c:pt>
                <c:pt idx="51">
                  <c:v>43881</c:v>
                </c:pt>
                <c:pt idx="52">
                  <c:v>43882</c:v>
                </c:pt>
                <c:pt idx="53">
                  <c:v>43883</c:v>
                </c:pt>
                <c:pt idx="54">
                  <c:v>43884</c:v>
                </c:pt>
                <c:pt idx="55">
                  <c:v>43885</c:v>
                </c:pt>
                <c:pt idx="56">
                  <c:v>43886</c:v>
                </c:pt>
                <c:pt idx="57">
                  <c:v>43887</c:v>
                </c:pt>
                <c:pt idx="58">
                  <c:v>43888</c:v>
                </c:pt>
                <c:pt idx="59">
                  <c:v>43889</c:v>
                </c:pt>
                <c:pt idx="60">
                  <c:v>43890</c:v>
                </c:pt>
                <c:pt idx="61">
                  <c:v>43891</c:v>
                </c:pt>
                <c:pt idx="62">
                  <c:v>43892</c:v>
                </c:pt>
                <c:pt idx="63">
                  <c:v>43893</c:v>
                </c:pt>
                <c:pt idx="64">
                  <c:v>43894</c:v>
                </c:pt>
                <c:pt idx="65">
                  <c:v>43895</c:v>
                </c:pt>
                <c:pt idx="66">
                  <c:v>43896</c:v>
                </c:pt>
                <c:pt idx="67">
                  <c:v>43897</c:v>
                </c:pt>
                <c:pt idx="68">
                  <c:v>43898</c:v>
                </c:pt>
                <c:pt idx="69">
                  <c:v>43899</c:v>
                </c:pt>
                <c:pt idx="70">
                  <c:v>43900</c:v>
                </c:pt>
                <c:pt idx="71">
                  <c:v>43901</c:v>
                </c:pt>
                <c:pt idx="72">
                  <c:v>43902</c:v>
                </c:pt>
                <c:pt idx="73">
                  <c:v>43903</c:v>
                </c:pt>
                <c:pt idx="74">
                  <c:v>43904</c:v>
                </c:pt>
                <c:pt idx="75">
                  <c:v>43905</c:v>
                </c:pt>
                <c:pt idx="76">
                  <c:v>43906</c:v>
                </c:pt>
                <c:pt idx="77">
                  <c:v>43907</c:v>
                </c:pt>
                <c:pt idx="78">
                  <c:v>43908</c:v>
                </c:pt>
                <c:pt idx="79">
                  <c:v>43909</c:v>
                </c:pt>
                <c:pt idx="80">
                  <c:v>43910</c:v>
                </c:pt>
                <c:pt idx="81">
                  <c:v>43911</c:v>
                </c:pt>
                <c:pt idx="82">
                  <c:v>43912</c:v>
                </c:pt>
                <c:pt idx="83">
                  <c:v>43913</c:v>
                </c:pt>
                <c:pt idx="84">
                  <c:v>43914</c:v>
                </c:pt>
                <c:pt idx="85">
                  <c:v>43915</c:v>
                </c:pt>
                <c:pt idx="86">
                  <c:v>43916</c:v>
                </c:pt>
                <c:pt idx="87">
                  <c:v>43917</c:v>
                </c:pt>
                <c:pt idx="88">
                  <c:v>43918</c:v>
                </c:pt>
                <c:pt idx="89">
                  <c:v>43919</c:v>
                </c:pt>
                <c:pt idx="90">
                  <c:v>43920</c:v>
                </c:pt>
                <c:pt idx="91">
                  <c:v>43921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350507</c:v>
                </c:pt>
                <c:pt idx="1">
                  <c:v>350603</c:v>
                </c:pt>
                <c:pt idx="2">
                  <c:v>350673</c:v>
                </c:pt>
                <c:pt idx="3">
                  <c:v>350748</c:v>
                </c:pt>
                <c:pt idx="4">
                  <c:v>350833</c:v>
                </c:pt>
                <c:pt idx="5">
                  <c:v>350916</c:v>
                </c:pt>
                <c:pt idx="6">
                  <c:v>350941</c:v>
                </c:pt>
                <c:pt idx="7">
                  <c:v>351001</c:v>
                </c:pt>
                <c:pt idx="8">
                  <c:v>351063</c:v>
                </c:pt>
                <c:pt idx="9">
                  <c:v>351178</c:v>
                </c:pt>
                <c:pt idx="10">
                  <c:v>351286</c:v>
                </c:pt>
                <c:pt idx="11">
                  <c:v>351510</c:v>
                </c:pt>
                <c:pt idx="12">
                  <c:v>351605</c:v>
                </c:pt>
                <c:pt idx="13">
                  <c:v>351660</c:v>
                </c:pt>
                <c:pt idx="14">
                  <c:v>351706</c:v>
                </c:pt>
                <c:pt idx="15">
                  <c:v>351768</c:v>
                </c:pt>
                <c:pt idx="16">
                  <c:v>351813</c:v>
                </c:pt>
                <c:pt idx="17">
                  <c:v>351864</c:v>
                </c:pt>
                <c:pt idx="18">
                  <c:v>351891</c:v>
                </c:pt>
                <c:pt idx="19">
                  <c:v>351917</c:v>
                </c:pt>
                <c:pt idx="20">
                  <c:v>351980</c:v>
                </c:pt>
                <c:pt idx="21">
                  <c:v>351948</c:v>
                </c:pt>
                <c:pt idx="22">
                  <c:v>351989</c:v>
                </c:pt>
                <c:pt idx="23">
                  <c:v>352050</c:v>
                </c:pt>
                <c:pt idx="24">
                  <c:v>352056</c:v>
                </c:pt>
                <c:pt idx="25">
                  <c:v>352109</c:v>
                </c:pt>
                <c:pt idx="26">
                  <c:v>352091</c:v>
                </c:pt>
                <c:pt idx="27">
                  <c:v>352122</c:v>
                </c:pt>
                <c:pt idx="28">
                  <c:v>352208</c:v>
                </c:pt>
                <c:pt idx="29">
                  <c:v>352267</c:v>
                </c:pt>
                <c:pt idx="30">
                  <c:v>352303</c:v>
                </c:pt>
                <c:pt idx="31">
                  <c:v>352377</c:v>
                </c:pt>
                <c:pt idx="32">
                  <c:v>352422</c:v>
                </c:pt>
                <c:pt idx="33">
                  <c:v>352495</c:v>
                </c:pt>
                <c:pt idx="34">
                  <c:v>352620</c:v>
                </c:pt>
                <c:pt idx="35">
                  <c:v>352665</c:v>
                </c:pt>
                <c:pt idx="36">
                  <c:v>352662</c:v>
                </c:pt>
                <c:pt idx="37">
                  <c:v>352714</c:v>
                </c:pt>
                <c:pt idx="38">
                  <c:v>352849</c:v>
                </c:pt>
                <c:pt idx="39">
                  <c:v>352945</c:v>
                </c:pt>
                <c:pt idx="40">
                  <c:v>353055</c:v>
                </c:pt>
                <c:pt idx="41">
                  <c:v>353187</c:v>
                </c:pt>
                <c:pt idx="42">
                  <c:v>353301</c:v>
                </c:pt>
                <c:pt idx="43">
                  <c:v>353815</c:v>
                </c:pt>
                <c:pt idx="44">
                  <c:v>354067</c:v>
                </c:pt>
                <c:pt idx="45">
                  <c:v>354206</c:v>
                </c:pt>
                <c:pt idx="46">
                  <c:v>354357</c:v>
                </c:pt>
                <c:pt idx="47">
                  <c:v>354493</c:v>
                </c:pt>
                <c:pt idx="48">
                  <c:v>354612</c:v>
                </c:pt>
                <c:pt idx="49">
                  <c:v>354727</c:v>
                </c:pt>
                <c:pt idx="50">
                  <c:v>354847</c:v>
                </c:pt>
                <c:pt idx="51">
                  <c:v>354964</c:v>
                </c:pt>
                <c:pt idx="52">
                  <c:v>355074</c:v>
                </c:pt>
                <c:pt idx="53">
                  <c:v>355137</c:v>
                </c:pt>
                <c:pt idx="54">
                  <c:v>355194</c:v>
                </c:pt>
                <c:pt idx="55">
                  <c:v>355231</c:v>
                </c:pt>
                <c:pt idx="56">
                  <c:v>355339</c:v>
                </c:pt>
                <c:pt idx="57">
                  <c:v>355434</c:v>
                </c:pt>
                <c:pt idx="58">
                  <c:v>355544</c:v>
                </c:pt>
                <c:pt idx="59">
                  <c:v>355657</c:v>
                </c:pt>
                <c:pt idx="60">
                  <c:v>355784</c:v>
                </c:pt>
                <c:pt idx="61">
                  <c:v>355889</c:v>
                </c:pt>
                <c:pt idx="62">
                  <c:v>355958</c:v>
                </c:pt>
                <c:pt idx="63">
                  <c:v>356032</c:v>
                </c:pt>
                <c:pt idx="64">
                  <c:v>356090</c:v>
                </c:pt>
                <c:pt idx="65">
                  <c:v>356132</c:v>
                </c:pt>
                <c:pt idx="66">
                  <c:v>356185</c:v>
                </c:pt>
                <c:pt idx="67">
                  <c:v>356235</c:v>
                </c:pt>
                <c:pt idx="68">
                  <c:v>356286</c:v>
                </c:pt>
                <c:pt idx="69">
                  <c:v>356398</c:v>
                </c:pt>
                <c:pt idx="70">
                  <c:v>356480</c:v>
                </c:pt>
                <c:pt idx="71">
                  <c:v>356579</c:v>
                </c:pt>
                <c:pt idx="72">
                  <c:v>356755</c:v>
                </c:pt>
                <c:pt idx="73">
                  <c:v>356918</c:v>
                </c:pt>
                <c:pt idx="74">
                  <c:v>357177</c:v>
                </c:pt>
                <c:pt idx="75">
                  <c:v>357366</c:v>
                </c:pt>
                <c:pt idx="76">
                  <c:v>357576</c:v>
                </c:pt>
                <c:pt idx="77">
                  <c:v>357753</c:v>
                </c:pt>
                <c:pt idx="78">
                  <c:v>357961</c:v>
                </c:pt>
                <c:pt idx="79">
                  <c:v>358138</c:v>
                </c:pt>
                <c:pt idx="80">
                  <c:v>358264</c:v>
                </c:pt>
                <c:pt idx="81">
                  <c:v>358456</c:v>
                </c:pt>
                <c:pt idx="82">
                  <c:v>358711</c:v>
                </c:pt>
                <c:pt idx="83">
                  <c:v>358927</c:v>
                </c:pt>
                <c:pt idx="84">
                  <c:v>359111</c:v>
                </c:pt>
                <c:pt idx="85">
                  <c:v>359327</c:v>
                </c:pt>
                <c:pt idx="86">
                  <c:v>359598</c:v>
                </c:pt>
                <c:pt idx="87">
                  <c:v>359862</c:v>
                </c:pt>
                <c:pt idx="88">
                  <c:v>360162</c:v>
                </c:pt>
                <c:pt idx="89">
                  <c:v>360483</c:v>
                </c:pt>
                <c:pt idx="90">
                  <c:v>360768</c:v>
                </c:pt>
                <c:pt idx="91">
                  <c:v>361015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FC-4D03-A3DB-F5B6CFF129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241256"/>
        <c:axId val="252242568"/>
      </c:lineChart>
      <c:dateAx>
        <c:axId val="252241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42568"/>
        <c:crosses val="autoZero"/>
        <c:auto val="1"/>
        <c:lblOffset val="100"/>
        <c:baseTimeUnit val="days"/>
      </c:dateAx>
      <c:valAx>
        <c:axId val="252242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41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F8B2F-5867-46D9-B654-CD75233F5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samsung_saudi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9AEEA5-C00F-4136-A0AC-C95B1DDE60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35241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53A28-CE3C-40B6-B891-9C32F18707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CA456-2E08-467F-AD4F-F05B3DB04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5090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samsung_saudi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samsung_saudi</dc:title>
  <dc:creator>Frederik Peiniger</dc:creator>
  <cp:lastModifiedBy>Frederik Peiniger</cp:lastModifiedBy>
  <cp:revision>1</cp:revision>
  <dcterms:created xsi:type="dcterms:W3CDTF">2020-04-21T14:50:59Z</dcterms:created>
  <dcterms:modified xsi:type="dcterms:W3CDTF">2020-04-21T14:51:04Z</dcterms:modified>
</cp:coreProperties>
</file>