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Sheet1!$A$2:$A$93</c:f>
            </c:multiLvlStrRef>
          </c:cat>
          <c:val>
            <c:numRef>
              <c:f>Sheet1!$B$2:$B$93</c:f>
            </c:numRef>
          </c:val>
          <c:smooth val="0"/>
          <c:extLst>
            <c:ext xmlns:c16="http://schemas.microsoft.com/office/drawing/2014/chart" uri="{C3380CC4-5D6E-409C-BE32-E72D297353CC}">
              <c16:uniqueId val="{00000000-BC36-42C1-A4BA-C03C95E19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931712"/>
        <c:axId val="242498336"/>
      </c:lineChart>
      <c:catAx>
        <c:axId val="29393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98336"/>
        <c:crosses val="autoZero"/>
        <c:auto val="1"/>
        <c:lblAlgn val="ctr"/>
        <c:lblOffset val="100"/>
        <c:noMultiLvlLbl val="0"/>
      </c:catAx>
      <c:valAx>
        <c:axId val="24249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3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77A64-1E98-49B6-B9BA-6C458E24D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ED0669-8648-42BB-ADF0-F26CA0FCA7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6356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61C20-0BB9-43BD-8F81-923DC377F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12/31/2019 - 03/31/2020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F842D-5262-4BF8-A648-D83667F6D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2863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Saudi</dc:title>
  <dc:creator>Frederik Peiniger</dc:creator>
  <cp:lastModifiedBy>Frederik Peiniger</cp:lastModifiedBy>
  <cp:revision>1</cp:revision>
  <dcterms:created xsi:type="dcterms:W3CDTF">2020-04-21T14:46:35Z</dcterms:created>
  <dcterms:modified xsi:type="dcterms:W3CDTF">2020-04-21T14:46:40Z</dcterms:modified>
</cp:coreProperties>
</file>