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6DFE-47EE-A623-212852131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039984"/>
        <c:axId val="260351904"/>
      </c:lineChart>
      <c:catAx>
        <c:axId val="30603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51904"/>
        <c:crosses val="autoZero"/>
        <c:auto val="1"/>
        <c:lblAlgn val="ctr"/>
        <c:lblOffset val="100"/>
        <c:noMultiLvlLbl val="0"/>
      </c:catAx>
      <c:valAx>
        <c:axId val="26035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3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DDD6C-82DB-4305-A416-D2DC90656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F31731-8F23-4975-AB38-5A1D1669C2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3966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BBB39-D46C-4370-A94E-CEEEC2477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550B2-F1E5-46BF-AD3D-39D7EFDA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420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Saudi</dc:title>
  <dc:creator>Frederik Peiniger</dc:creator>
  <cp:lastModifiedBy>Frederik Peiniger</cp:lastModifiedBy>
  <cp:revision>1</cp:revision>
  <dcterms:created xsi:type="dcterms:W3CDTF">2020-04-21T14:46:09Z</dcterms:created>
  <dcterms:modified xsi:type="dcterms:W3CDTF">2020-04-21T14:46:16Z</dcterms:modified>
</cp:coreProperties>
</file>