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43800</c:v>
                </c:pt>
                <c:pt idx="1">
                  <c:v>43831</c:v>
                </c:pt>
                <c:pt idx="2">
                  <c:v>43862</c:v>
                </c:pt>
                <c:pt idx="3">
                  <c:v>43891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730566</c:v>
                </c:pt>
                <c:pt idx="1">
                  <c:v>730095</c:v>
                </c:pt>
                <c:pt idx="2">
                  <c:v>733176</c:v>
                </c:pt>
                <c:pt idx="3">
                  <c:v>735144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26-4EFC-B0AC-0C6FD4B9A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805528"/>
        <c:axId val="304805856"/>
      </c:lineChart>
      <c:dateAx>
        <c:axId val="30480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05856"/>
        <c:crosses val="autoZero"/>
        <c:auto val="1"/>
        <c:lblOffset val="100"/>
        <c:baseTimeUnit val="months"/>
      </c:dateAx>
      <c:valAx>
        <c:axId val="30480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0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7A940-3DFE-44A3-A44E-D14BDEFA4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8E18C7-57F4-4B42-8D81-6E605F163C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4081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7CCEA-57B0-472D-8606-31A494968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FE049-8FF0-411D-B351-D5C926910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311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SamsungSaudi</dc:title>
  <dc:creator>Frederik Peiniger</dc:creator>
  <cp:lastModifiedBy>Frederik Peiniger</cp:lastModifiedBy>
  <cp:revision>1</cp:revision>
  <dcterms:created xsi:type="dcterms:W3CDTF">2020-04-21T13:28:13Z</dcterms:created>
  <dcterms:modified xsi:type="dcterms:W3CDTF">2020-04-21T13:28:19Z</dcterms:modified>
</cp:coreProperties>
</file>