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2ADE-4CA2-BC9C-FEEB7F342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00776"/>
        <c:axId val="252126408"/>
      </c:lineChart>
      <c:catAx>
        <c:axId val="24750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26408"/>
        <c:crosses val="autoZero"/>
        <c:auto val="1"/>
        <c:lblAlgn val="ctr"/>
        <c:lblOffset val="100"/>
        <c:noMultiLvlLbl val="0"/>
      </c:catAx>
      <c:valAx>
        <c:axId val="25212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0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8909-FBA5-4480-905E-6294AF898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9045FF-84F4-4ED3-AAC6-5AE6CF772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187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C8E75-1540-4A59-AF04-99405945A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FA456-1F5E-411B-9761-140CC505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49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2020-04-21T13:25:30Z</dcterms:created>
  <dcterms:modified xsi:type="dcterms:W3CDTF">2020-04-21T13:25:35Z</dcterms:modified>
</cp:coreProperties>
</file>