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43800</c:v>
                </c:pt>
                <c:pt idx="1">
                  <c:v>43831</c:v>
                </c:pt>
                <c:pt idx="2">
                  <c:v>43862</c:v>
                </c:pt>
                <c:pt idx="3">
                  <c:v>43891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1456787</c:v>
                </c:pt>
                <c:pt idx="1">
                  <c:v>1457757</c:v>
                </c:pt>
                <c:pt idx="2">
                  <c:v>1467267</c:v>
                </c:pt>
                <c:pt idx="3">
                  <c:v>1479865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EB-47B3-9931-60B5392CE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048608"/>
        <c:axId val="258535032"/>
      </c:lineChart>
      <c:dateAx>
        <c:axId val="26004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35032"/>
        <c:crosses val="autoZero"/>
        <c:auto val="1"/>
        <c:lblOffset val="100"/>
        <c:baseTimeUnit val="months"/>
      </c:dateAx>
      <c:valAx>
        <c:axId val="25853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4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EAC5B-408A-4299-99E4-79AB5F01A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1DD1A-5DF6-496C-B48F-A50E31E6E9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000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2BC48-8CF6-4CB4-9157-398B60CDB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7A0E5-B1F5-4828-8133-C25A8B5B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554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2020-04-21T13:18:52Z</dcterms:created>
  <dcterms:modified xsi:type="dcterms:W3CDTF">2020-04-21T13:18:57Z</dcterms:modified>
</cp:coreProperties>
</file>