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43830</c:v>
                </c:pt>
                <c:pt idx="1">
                  <c:v>43831</c:v>
                </c:pt>
                <c:pt idx="2">
                  <c:v>43832</c:v>
                </c:pt>
                <c:pt idx="3">
                  <c:v>43833</c:v>
                </c:pt>
                <c:pt idx="4">
                  <c:v>43834</c:v>
                </c:pt>
                <c:pt idx="5">
                  <c:v>43835</c:v>
                </c:pt>
                <c:pt idx="6">
                  <c:v>43836</c:v>
                </c:pt>
                <c:pt idx="7">
                  <c:v>43837</c:v>
                </c:pt>
                <c:pt idx="8">
                  <c:v>43838</c:v>
                </c:pt>
                <c:pt idx="9">
                  <c:v>43839</c:v>
                </c:pt>
                <c:pt idx="10">
                  <c:v>43840</c:v>
                </c:pt>
                <c:pt idx="11">
                  <c:v>43841</c:v>
                </c:pt>
                <c:pt idx="12">
                  <c:v>43842</c:v>
                </c:pt>
                <c:pt idx="13">
                  <c:v>43843</c:v>
                </c:pt>
                <c:pt idx="14">
                  <c:v>43844</c:v>
                </c:pt>
                <c:pt idx="15">
                  <c:v>43845</c:v>
                </c:pt>
                <c:pt idx="16">
                  <c:v>43846</c:v>
                </c:pt>
                <c:pt idx="17">
                  <c:v>43847</c:v>
                </c:pt>
                <c:pt idx="18">
                  <c:v>43848</c:v>
                </c:pt>
                <c:pt idx="19">
                  <c:v>43849</c:v>
                </c:pt>
                <c:pt idx="20">
                  <c:v>43850</c:v>
                </c:pt>
                <c:pt idx="21">
                  <c:v>43851</c:v>
                </c:pt>
                <c:pt idx="22">
                  <c:v>43852</c:v>
                </c:pt>
                <c:pt idx="23">
                  <c:v>43853</c:v>
                </c:pt>
                <c:pt idx="24">
                  <c:v>43854</c:v>
                </c:pt>
                <c:pt idx="25">
                  <c:v>43855</c:v>
                </c:pt>
                <c:pt idx="26">
                  <c:v>43856</c:v>
                </c:pt>
                <c:pt idx="27">
                  <c:v>43857</c:v>
                </c:pt>
                <c:pt idx="28">
                  <c:v>43858</c:v>
                </c:pt>
                <c:pt idx="29">
                  <c:v>43859</c:v>
                </c:pt>
                <c:pt idx="30">
                  <c:v>43860</c:v>
                </c:pt>
                <c:pt idx="31">
                  <c:v>43861</c:v>
                </c:pt>
                <c:pt idx="32">
                  <c:v>43862</c:v>
                </c:pt>
                <c:pt idx="33">
                  <c:v>43863</c:v>
                </c:pt>
                <c:pt idx="34">
                  <c:v>43864</c:v>
                </c:pt>
                <c:pt idx="35">
                  <c:v>43865</c:v>
                </c:pt>
                <c:pt idx="36">
                  <c:v>43866</c:v>
                </c:pt>
                <c:pt idx="37">
                  <c:v>43867</c:v>
                </c:pt>
                <c:pt idx="38">
                  <c:v>43868</c:v>
                </c:pt>
                <c:pt idx="39">
                  <c:v>43869</c:v>
                </c:pt>
                <c:pt idx="40">
                  <c:v>43870</c:v>
                </c:pt>
                <c:pt idx="41">
                  <c:v>43871</c:v>
                </c:pt>
                <c:pt idx="42">
                  <c:v>43872</c:v>
                </c:pt>
                <c:pt idx="43">
                  <c:v>43873</c:v>
                </c:pt>
                <c:pt idx="44">
                  <c:v>43874</c:v>
                </c:pt>
                <c:pt idx="45">
                  <c:v>43875</c:v>
                </c:pt>
                <c:pt idx="46">
                  <c:v>43876</c:v>
                </c:pt>
                <c:pt idx="47">
                  <c:v>43877</c:v>
                </c:pt>
                <c:pt idx="48">
                  <c:v>43878</c:v>
                </c:pt>
                <c:pt idx="49">
                  <c:v>43879</c:v>
                </c:pt>
                <c:pt idx="50">
                  <c:v>43880</c:v>
                </c:pt>
                <c:pt idx="51">
                  <c:v>43881</c:v>
                </c:pt>
                <c:pt idx="52">
                  <c:v>43882</c:v>
                </c:pt>
                <c:pt idx="53">
                  <c:v>43883</c:v>
                </c:pt>
                <c:pt idx="54">
                  <c:v>43884</c:v>
                </c:pt>
                <c:pt idx="55">
                  <c:v>43885</c:v>
                </c:pt>
                <c:pt idx="56">
                  <c:v>43886</c:v>
                </c:pt>
                <c:pt idx="57">
                  <c:v>43887</c:v>
                </c:pt>
                <c:pt idx="58">
                  <c:v>43888</c:v>
                </c:pt>
                <c:pt idx="59">
                  <c:v>43889</c:v>
                </c:pt>
                <c:pt idx="60">
                  <c:v>43890</c:v>
                </c:pt>
                <c:pt idx="61">
                  <c:v>43891</c:v>
                </c:pt>
                <c:pt idx="62">
                  <c:v>43892</c:v>
                </c:pt>
                <c:pt idx="63">
                  <c:v>43893</c:v>
                </c:pt>
                <c:pt idx="64">
                  <c:v>43894</c:v>
                </c:pt>
                <c:pt idx="65">
                  <c:v>43895</c:v>
                </c:pt>
                <c:pt idx="66">
                  <c:v>43896</c:v>
                </c:pt>
                <c:pt idx="67">
                  <c:v>43897</c:v>
                </c:pt>
                <c:pt idx="68">
                  <c:v>43898</c:v>
                </c:pt>
                <c:pt idx="69">
                  <c:v>43899</c:v>
                </c:pt>
                <c:pt idx="70">
                  <c:v>43900</c:v>
                </c:pt>
                <c:pt idx="71">
                  <c:v>43901</c:v>
                </c:pt>
                <c:pt idx="72">
                  <c:v>43902</c:v>
                </c:pt>
                <c:pt idx="73">
                  <c:v>43903</c:v>
                </c:pt>
                <c:pt idx="74">
                  <c:v>43904</c:v>
                </c:pt>
                <c:pt idx="75">
                  <c:v>43905</c:v>
                </c:pt>
                <c:pt idx="76">
                  <c:v>43906</c:v>
                </c:pt>
                <c:pt idx="77">
                  <c:v>43907</c:v>
                </c:pt>
                <c:pt idx="78">
                  <c:v>43908</c:v>
                </c:pt>
                <c:pt idx="79">
                  <c:v>43909</c:v>
                </c:pt>
                <c:pt idx="80">
                  <c:v>43910</c:v>
                </c:pt>
                <c:pt idx="81">
                  <c:v>43911</c:v>
                </c:pt>
                <c:pt idx="82">
                  <c:v>43912</c:v>
                </c:pt>
                <c:pt idx="83">
                  <c:v>43913</c:v>
                </c:pt>
                <c:pt idx="84">
                  <c:v>43914</c:v>
                </c:pt>
                <c:pt idx="85">
                  <c:v>43915</c:v>
                </c:pt>
                <c:pt idx="86">
                  <c:v>43916</c:v>
                </c:pt>
                <c:pt idx="87">
                  <c:v>43917</c:v>
                </c:pt>
                <c:pt idx="88">
                  <c:v>43918</c:v>
                </c:pt>
                <c:pt idx="89">
                  <c:v>43919</c:v>
                </c:pt>
                <c:pt idx="90">
                  <c:v>43920</c:v>
                </c:pt>
                <c:pt idx="91">
                  <c:v>43921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1456787</c:v>
                </c:pt>
                <c:pt idx="1">
                  <c:v>1457804</c:v>
                </c:pt>
                <c:pt idx="2">
                  <c:v>1459484</c:v>
                </c:pt>
                <c:pt idx="3">
                  <c:v>1460839</c:v>
                </c:pt>
                <c:pt idx="4">
                  <c:v>1462127</c:v>
                </c:pt>
                <c:pt idx="5">
                  <c:v>1463723</c:v>
                </c:pt>
                <c:pt idx="6">
                  <c:v>1464414</c:v>
                </c:pt>
                <c:pt idx="7">
                  <c:v>1464170</c:v>
                </c:pt>
                <c:pt idx="8">
                  <c:v>1463391</c:v>
                </c:pt>
                <c:pt idx="9">
                  <c:v>1461764</c:v>
                </c:pt>
                <c:pt idx="10">
                  <c:v>1460515</c:v>
                </c:pt>
                <c:pt idx="11">
                  <c:v>1458868</c:v>
                </c:pt>
                <c:pt idx="12">
                  <c:v>1457347</c:v>
                </c:pt>
                <c:pt idx="13">
                  <c:v>1456596</c:v>
                </c:pt>
                <c:pt idx="14">
                  <c:v>1456372</c:v>
                </c:pt>
                <c:pt idx="15">
                  <c:v>1456318</c:v>
                </c:pt>
                <c:pt idx="16">
                  <c:v>1456400</c:v>
                </c:pt>
                <c:pt idx="17">
                  <c:v>1456588</c:v>
                </c:pt>
                <c:pt idx="18">
                  <c:v>1456852</c:v>
                </c:pt>
                <c:pt idx="19">
                  <c:v>1457111</c:v>
                </c:pt>
                <c:pt idx="20">
                  <c:v>1457368</c:v>
                </c:pt>
                <c:pt idx="21">
                  <c:v>1457777</c:v>
                </c:pt>
                <c:pt idx="22">
                  <c:v>1457499</c:v>
                </c:pt>
                <c:pt idx="23">
                  <c:v>1457588</c:v>
                </c:pt>
                <c:pt idx="24">
                  <c:v>1457326</c:v>
                </c:pt>
                <c:pt idx="25">
                  <c:v>1457093</c:v>
                </c:pt>
                <c:pt idx="26">
                  <c:v>1456790</c:v>
                </c:pt>
                <c:pt idx="27">
                  <c:v>1456419</c:v>
                </c:pt>
                <c:pt idx="28">
                  <c:v>1456621</c:v>
                </c:pt>
                <c:pt idx="29">
                  <c:v>1456996</c:v>
                </c:pt>
                <c:pt idx="30">
                  <c:v>1457406</c:v>
                </c:pt>
                <c:pt idx="31">
                  <c:v>1457757</c:v>
                </c:pt>
                <c:pt idx="32">
                  <c:v>1458030</c:v>
                </c:pt>
                <c:pt idx="33">
                  <c:v>1458358</c:v>
                </c:pt>
                <c:pt idx="34">
                  <c:v>1458689</c:v>
                </c:pt>
                <c:pt idx="35">
                  <c:v>1458954</c:v>
                </c:pt>
                <c:pt idx="36">
                  <c:v>1459220</c:v>
                </c:pt>
                <c:pt idx="37">
                  <c:v>1459529</c:v>
                </c:pt>
                <c:pt idx="38">
                  <c:v>1459873</c:v>
                </c:pt>
                <c:pt idx="39">
                  <c:v>1460169</c:v>
                </c:pt>
                <c:pt idx="40">
                  <c:v>1460436</c:v>
                </c:pt>
                <c:pt idx="41">
                  <c:v>1460768</c:v>
                </c:pt>
                <c:pt idx="42">
                  <c:v>1461165</c:v>
                </c:pt>
                <c:pt idx="43">
                  <c:v>1461715</c:v>
                </c:pt>
                <c:pt idx="44">
                  <c:v>1462162</c:v>
                </c:pt>
                <c:pt idx="45">
                  <c:v>1462557</c:v>
                </c:pt>
                <c:pt idx="46">
                  <c:v>1463052</c:v>
                </c:pt>
                <c:pt idx="47">
                  <c:v>1463559</c:v>
                </c:pt>
                <c:pt idx="48">
                  <c:v>1464053</c:v>
                </c:pt>
                <c:pt idx="49">
                  <c:v>1464541</c:v>
                </c:pt>
                <c:pt idx="50">
                  <c:v>1464962</c:v>
                </c:pt>
                <c:pt idx="51">
                  <c:v>1465421</c:v>
                </c:pt>
                <c:pt idx="52">
                  <c:v>1465824</c:v>
                </c:pt>
                <c:pt idx="53">
                  <c:v>1466198</c:v>
                </c:pt>
                <c:pt idx="54">
                  <c:v>1466555</c:v>
                </c:pt>
                <c:pt idx="55">
                  <c:v>1464612</c:v>
                </c:pt>
                <c:pt idx="56">
                  <c:v>1465125</c:v>
                </c:pt>
                <c:pt idx="57">
                  <c:v>1465612</c:v>
                </c:pt>
                <c:pt idx="58">
                  <c:v>1466244</c:v>
                </c:pt>
                <c:pt idx="59">
                  <c:v>1466824</c:v>
                </c:pt>
                <c:pt idx="60">
                  <c:v>1467267</c:v>
                </c:pt>
                <c:pt idx="61">
                  <c:v>1467760</c:v>
                </c:pt>
                <c:pt idx="62">
                  <c:v>1468155</c:v>
                </c:pt>
                <c:pt idx="63">
                  <c:v>1468567</c:v>
                </c:pt>
                <c:pt idx="64">
                  <c:v>1469107</c:v>
                </c:pt>
                <c:pt idx="65">
                  <c:v>1469538</c:v>
                </c:pt>
                <c:pt idx="66">
                  <c:v>1469990</c:v>
                </c:pt>
                <c:pt idx="67">
                  <c:v>1470379</c:v>
                </c:pt>
                <c:pt idx="68">
                  <c:v>1470828</c:v>
                </c:pt>
                <c:pt idx="69">
                  <c:v>1471160</c:v>
                </c:pt>
                <c:pt idx="70">
                  <c:v>1471464</c:v>
                </c:pt>
                <c:pt idx="71">
                  <c:v>1471943</c:v>
                </c:pt>
                <c:pt idx="72">
                  <c:v>1472481</c:v>
                </c:pt>
                <c:pt idx="73">
                  <c:v>1473008</c:v>
                </c:pt>
                <c:pt idx="74">
                  <c:v>1473483</c:v>
                </c:pt>
                <c:pt idx="75">
                  <c:v>1473967</c:v>
                </c:pt>
                <c:pt idx="76">
                  <c:v>1474434</c:v>
                </c:pt>
                <c:pt idx="77">
                  <c:v>1474894</c:v>
                </c:pt>
                <c:pt idx="78">
                  <c:v>1475337</c:v>
                </c:pt>
                <c:pt idx="79">
                  <c:v>1475754</c:v>
                </c:pt>
                <c:pt idx="80">
                  <c:v>1476159</c:v>
                </c:pt>
                <c:pt idx="81">
                  <c:v>1476563</c:v>
                </c:pt>
                <c:pt idx="82">
                  <c:v>1476988</c:v>
                </c:pt>
                <c:pt idx="83">
                  <c:v>1477350</c:v>
                </c:pt>
                <c:pt idx="84">
                  <c:v>1477790</c:v>
                </c:pt>
                <c:pt idx="85">
                  <c:v>1478188</c:v>
                </c:pt>
                <c:pt idx="86">
                  <c:v>1478633</c:v>
                </c:pt>
                <c:pt idx="87">
                  <c:v>1479020</c:v>
                </c:pt>
                <c:pt idx="88">
                  <c:v>1479210</c:v>
                </c:pt>
                <c:pt idx="89">
                  <c:v>1479469</c:v>
                </c:pt>
                <c:pt idx="90">
                  <c:v>1479712</c:v>
                </c:pt>
                <c:pt idx="91">
                  <c:v>1479865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A0-462A-918E-C3D3665453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593456"/>
        <c:axId val="300593784"/>
      </c:lineChart>
      <c:dateAx>
        <c:axId val="300593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593784"/>
        <c:crosses val="autoZero"/>
        <c:auto val="1"/>
        <c:lblOffset val="100"/>
        <c:baseTimeUnit val="days"/>
      </c:dateAx>
      <c:valAx>
        <c:axId val="300593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59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5FC55-A86A-485E-87C3-E44C59BBE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E50E72-12D7-474D-B2B8-87FAABE041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70767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875B8D-5426-40CF-BA96-C9382CDF3A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819047-B492-4463-A054-F9742DE7B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2061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Samsung Saudi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Samsung Saudi</dc:title>
  <dc:creator>Frederik Peiniger</dc:creator>
  <cp:lastModifiedBy>Frederik Peiniger</cp:lastModifiedBy>
  <cp:revision>1</cp:revision>
  <dcterms:created xsi:type="dcterms:W3CDTF">2020-04-21T13:17:55Z</dcterms:created>
  <dcterms:modified xsi:type="dcterms:W3CDTF">2020-04-21T13:18:00Z</dcterms:modified>
</cp:coreProperties>
</file>