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A368-4F5D-B5F7-EA94AE627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136072"/>
        <c:axId val="295135744"/>
      </c:lineChart>
      <c:catAx>
        <c:axId val="29513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5744"/>
        <c:crosses val="autoZero"/>
        <c:auto val="1"/>
        <c:lblAlgn val="ctr"/>
        <c:lblOffset val="100"/>
        <c:noMultiLvlLbl val="0"/>
      </c:catAx>
      <c:valAx>
        <c:axId val="29513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3C388-3234-4424-AA09-614C4FB58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3D1795-6A45-48CC-BC54-6C777F564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6901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8D16D-1E05-4548-8409-35ABD5946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C43DF-C39D-4184-A2C5-2D458E26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11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2020-04-21T13:16:48Z</dcterms:created>
  <dcterms:modified xsi:type="dcterms:W3CDTF">2020-04-21T13:16:53Z</dcterms:modified>
</cp:coreProperties>
</file>