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43800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350507</c:v>
                </c:pt>
                <c:pt idx="1">
                  <c:v>352377</c:v>
                </c:pt>
                <c:pt idx="2">
                  <c:v>355784</c:v>
                </c:pt>
                <c:pt idx="3">
                  <c:v>361015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80-4E64-BEDC-7009FDDE0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077232"/>
        <c:axId val="301072968"/>
      </c:lineChart>
      <c:dateAx>
        <c:axId val="30107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72968"/>
        <c:crosses val="autoZero"/>
        <c:auto val="1"/>
        <c:lblOffset val="100"/>
        <c:baseTimeUnit val="months"/>
      </c:dateAx>
      <c:valAx>
        <c:axId val="30107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7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B8A0-D8CF-4786-92C1-E5F0708AB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samsung_saudi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F0631-8C5D-49F6-AA17-20022B034B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131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9CDE1-AF8F-4CFD-8488-074E57581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07F47-F277-4CDE-8BFB-B67A5FCD1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742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samsung_saudi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samsung_saudi</dc:title>
  <dc:creator>Frederik Peiniger</dc:creator>
  <cp:lastModifiedBy>Frederik Peiniger</cp:lastModifiedBy>
  <cp:revision>1</cp:revision>
  <dcterms:created xsi:type="dcterms:W3CDTF">2020-04-21T13:03:33Z</dcterms:created>
  <dcterms:modified xsi:type="dcterms:W3CDTF">2020-04-21T13:03:38Z</dcterms:modified>
</cp:coreProperties>
</file>