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43800</c:v>
                </c:pt>
                <c:pt idx="1">
                  <c:v>43831</c:v>
                </c:pt>
                <c:pt idx="2">
                  <c:v>43862</c:v>
                </c:pt>
                <c:pt idx="3">
                  <c:v>43891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350507</c:v>
                </c:pt>
                <c:pt idx="1">
                  <c:v>352377</c:v>
                </c:pt>
                <c:pt idx="2">
                  <c:v>355784</c:v>
                </c:pt>
                <c:pt idx="3">
                  <c:v>361015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BA-4D36-8F41-E83DEF553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45328"/>
        <c:axId val="242330704"/>
      </c:lineChart>
      <c:dateAx>
        <c:axId val="29134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30704"/>
        <c:crosses val="autoZero"/>
        <c:auto val="1"/>
        <c:lblOffset val="100"/>
        <c:baseTimeUnit val="months"/>
      </c:dateAx>
      <c:valAx>
        <c:axId val="24233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4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EFAE-5C85-4EA5-988F-24F8475F7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samsung_saudi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C84C67-B63C-4162-9210-62CACE5ED6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2964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4EEA-7E1C-4AEC-8DB8-528328BCC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478D9-62FB-4A0A-B9A5-3FDD9A06C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189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samsung_saudi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samsung_saudi</dc:title>
  <dc:creator>Frederik Peiniger</dc:creator>
  <cp:lastModifiedBy>Frederik Peiniger</cp:lastModifiedBy>
  <cp:revision>1</cp:revision>
  <dcterms:created xsi:type="dcterms:W3CDTF">2020-04-21T13:02:47Z</dcterms:created>
  <dcterms:modified xsi:type="dcterms:W3CDTF">2020-04-21T13:02:52Z</dcterms:modified>
</cp:coreProperties>
</file>