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smooth val="0"/>
          <c:extLst>
            <c:ext xmlns:c16="http://schemas.microsoft.com/office/drawing/2014/chart" uri="{C3380CC4-5D6E-409C-BE32-E72D297353CC}">
              <c16:uniqueId val="{00000000-AB3A-41FE-A293-6DD5D1BD07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772848"/>
        <c:axId val="14773176"/>
      </c:lineChart>
      <c:catAx>
        <c:axId val="1477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73176"/>
        <c:crosses val="autoZero"/>
        <c:auto val="1"/>
        <c:lblAlgn val="ctr"/>
        <c:lblOffset val="100"/>
        <c:noMultiLvlLbl val="0"/>
      </c:catAx>
      <c:valAx>
        <c:axId val="14773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72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A2D8D-BBB0-4FA2-A45B-FF545CD63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samsung_saudi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0ABF5B-A1C8-4B32-8B29-839A52D563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58943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52EB2-5B23-479B-9535-8347B4CEA1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757C81-AA04-44AF-9B57-74E6945C2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4571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samsung_saudi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samsung_saudi</dc:title>
  <dc:creator>Frederik Peiniger</dc:creator>
  <cp:lastModifiedBy>Frederik Peiniger</cp:lastModifiedBy>
  <cp:revision>1</cp:revision>
  <dcterms:created xsi:type="dcterms:W3CDTF">2020-04-21T13:02:07Z</dcterms:created>
  <dcterms:modified xsi:type="dcterms:W3CDTF">2020-04-21T13:02:14Z</dcterms:modified>
</cp:coreProperties>
</file>