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730095</c:v>
                </c:pt>
                <c:pt idx="1">
                  <c:v>733176</c:v>
                </c:pt>
                <c:pt idx="2">
                  <c:v>735144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C-4121-93BE-FAC232CC3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64928"/>
        <c:axId val="252968864"/>
      </c:lineChart>
      <c:dateAx>
        <c:axId val="25296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68864"/>
        <c:crosses val="autoZero"/>
        <c:auto val="1"/>
        <c:lblOffset val="100"/>
        <c:baseTimeUnit val="months"/>
      </c:dateAx>
      <c:valAx>
        <c:axId val="2529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6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F2B7-5A35-480C-859F-E93C3B01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8F09D-B449-4DE5-9AE9-BB4079073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610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2F28C-F8CF-41BE-B9BA-F7B7D31BC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D6792-D83B-4265-B34D-15B6F91F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875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2020-04-14T09:19:56Z</dcterms:created>
  <dcterms:modified xsi:type="dcterms:W3CDTF">2020-04-14T09:20:03Z</dcterms:modified>
</cp:coreProperties>
</file>