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5BD3-4B4D-9FFC-45D2156CC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11584"/>
        <c:axId val="303615192"/>
      </c:lineChart>
      <c:catAx>
        <c:axId val="30361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5192"/>
        <c:crosses val="autoZero"/>
        <c:auto val="1"/>
        <c:lblAlgn val="ctr"/>
        <c:lblOffset val="100"/>
        <c:noMultiLvlLbl val="0"/>
      </c:catAx>
      <c:valAx>
        <c:axId val="30361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EC45B-FAE0-40FD-9F3C-1A4D488F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95FA8A-1C1A-4633-A128-B1F0CA12A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544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F2FB4-224F-499E-AFE5-8255FFDCA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EDC53-0D67-4468-91F5-EC50C09F0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46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2020-04-14T09:13:39Z</dcterms:created>
  <dcterms:modified xsi:type="dcterms:W3CDTF">2020-04-14T09:13:43Z</dcterms:modified>
</cp:coreProperties>
</file>