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0A77-449A-AC97-4B2A45E429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165776"/>
        <c:axId val="298209808"/>
      </c:lineChart>
      <c:catAx>
        <c:axId val="25316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09808"/>
        <c:crosses val="autoZero"/>
        <c:auto val="1"/>
        <c:lblAlgn val="ctr"/>
        <c:lblOffset val="100"/>
        <c:noMultiLvlLbl val="0"/>
      </c:catAx>
      <c:valAx>
        <c:axId val="29820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6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7984C-8FDC-4C45-88E5-C5DF8C4D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B77702-66BA-40D0-88FE-C74B61712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62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B6984-D20B-47D6-A8C7-FC11E51CE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A5E70-34CD-45AA-8451-69A42E182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231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SamsungSaudi</dc:title>
  <dc:creator>Frederik Peiniger</dc:creator>
  <cp:lastModifiedBy>Frederik Peiniger</cp:lastModifiedBy>
  <cp:revision>1</cp:revision>
  <dcterms:created xsi:type="dcterms:W3CDTF">2020-04-14T09:13:12Z</dcterms:created>
  <dcterms:modified xsi:type="dcterms:W3CDTF">2020-04-14T09:13:16Z</dcterms:modified>
</cp:coreProperties>
</file>