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81" d="100"/>
          <a:sy n="81" d="100"/>
        </p:scale>
        <p:origin x="10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Sheet1!$A$2:$A$4</c:f>
            </c:multiLvlStrRef>
          </c:cat>
          <c:val>
            <c:numRef>
              <c:f>Sheet1!$B$2:$B$4</c:f>
            </c:numRef>
          </c:val>
          <c:smooth val="0"/>
          <c:extLst>
            <c:ext xmlns:c16="http://schemas.microsoft.com/office/drawing/2014/chart" uri="{C3380CC4-5D6E-409C-BE32-E72D297353CC}">
              <c16:uniqueId val="{00000000-BE77-46E9-BE9A-228C2D989A8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92630072"/>
        <c:axId val="292632368"/>
      </c:lineChart>
      <c:catAx>
        <c:axId val="29263007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2632368"/>
        <c:crosses val="autoZero"/>
        <c:auto val="1"/>
        <c:lblAlgn val="ctr"/>
        <c:lblOffset val="100"/>
        <c:noMultiLvlLbl val="0"/>
      </c:catAx>
      <c:valAx>
        <c:axId val="2926323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26300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4/14/2020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4/14/2020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4/14/2020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4/14/2020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4/14/2020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4/14/2020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4/14/2020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4/14/2020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4/14/2020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4/14/2020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FC17E6-9706-4A24-972E-C5E58C6E3D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Total | SamsungSaudi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682AE4A-934D-4836-92FA-9BF85ECF106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07115563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C66C1DE-9CD1-4704-AEFC-D64E38C92B7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01/01/2020 - 03/31/2020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F29F4B7-BAA9-469C-A53F-2D65780EAC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0329142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11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Twitter Followers Total | SamsungSaudi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Followers Total | SamsungSaudi</dc:title>
  <dc:creator>Frederik Peiniger</dc:creator>
  <cp:lastModifiedBy>Frederik Peiniger</cp:lastModifiedBy>
  <cp:revision>1</cp:revision>
  <dcterms:created xsi:type="dcterms:W3CDTF">2020-04-14T09:12:49Z</dcterms:created>
  <dcterms:modified xsi:type="dcterms:W3CDTF">2020-04-14T09:12:54Z</dcterms:modified>
</cp:coreProperties>
</file>