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1457757</c:v>
                </c:pt>
                <c:pt idx="1">
                  <c:v>1467267</c:v>
                </c:pt>
                <c:pt idx="2">
                  <c:v>1479865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73-46D8-826E-9C37FA68A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797688"/>
        <c:axId val="257129792"/>
      </c:lineChart>
      <c:dateAx>
        <c:axId val="261797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129792"/>
        <c:crosses val="autoZero"/>
        <c:auto val="1"/>
        <c:lblOffset val="100"/>
        <c:baseTimeUnit val="months"/>
      </c:dateAx>
      <c:valAx>
        <c:axId val="25712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9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12EF-C56C-4351-9387-1C35DD4C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E8D791-6BB4-4BC4-A325-53E9F1842E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3728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989D0-A94D-4F71-8270-4E56A6F6C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E7BA-EC6C-4D50-A98D-1C72D4EA1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01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2020-04-14T09:11:49Z</dcterms:created>
  <dcterms:modified xsi:type="dcterms:W3CDTF">2020-04-14T09:11:53Z</dcterms:modified>
</cp:coreProperties>
</file>