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EA37-4415-9CB2-12963AA8F1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537216"/>
        <c:axId val="299532952"/>
      </c:lineChart>
      <c:catAx>
        <c:axId val="29953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32952"/>
        <c:crosses val="autoZero"/>
        <c:auto val="1"/>
        <c:lblAlgn val="ctr"/>
        <c:lblOffset val="100"/>
        <c:noMultiLvlLbl val="0"/>
      </c:catAx>
      <c:valAx>
        <c:axId val="29953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3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E515C-1DC1-4F65-92B8-8B43FB0B9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F19A01-3460-4ABA-B2EF-E9E06BCD2F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7024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9B1BE-A1F8-46F5-AE07-B67D967A9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10362-83C7-46FB-9362-4B7478A87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1938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Saudi</dc:title>
  <dc:creator>Frederik Peiniger</dc:creator>
  <cp:lastModifiedBy>Frederik Peiniger</cp:lastModifiedBy>
  <cp:revision>1</cp:revision>
  <dcterms:created xsi:type="dcterms:W3CDTF">2020-04-14T09:11:23Z</dcterms:created>
  <dcterms:modified xsi:type="dcterms:W3CDTF">2020-04-14T09:11:28Z</dcterms:modified>
</cp:coreProperties>
</file>