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352377</c:v>
                </c:pt>
                <c:pt idx="1">
                  <c:v>355784</c:v>
                </c:pt>
                <c:pt idx="2">
                  <c:v>361015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8E-48E7-BB50-517AF388BA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870840"/>
        <c:axId val="258873464"/>
      </c:lineChart>
      <c:dateAx>
        <c:axId val="25887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873464"/>
        <c:crosses val="autoZero"/>
        <c:auto val="1"/>
        <c:lblOffset val="100"/>
        <c:baseTimeUnit val="months"/>
      </c:dateAx>
      <c:valAx>
        <c:axId val="25887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87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6234A-4D1A-4014-98F7-65C4195BE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samsung_saudi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D1A884-D856-4129-9BEA-3597A9CAE5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78002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708E1-BB2A-4D92-AEF8-81E06B351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01/01/2020 - 03/31/2020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0A36E-C9E1-4580-A297-AFDF522A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6989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samsung_saudi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samsung_saudi</dc:title>
  <dc:creator>Frederik Peiniger</dc:creator>
  <cp:lastModifiedBy>Frederik Peiniger</cp:lastModifiedBy>
  <cp:revision>1</cp:revision>
  <dcterms:created xsi:type="dcterms:W3CDTF">2020-04-14T09:08:41Z</dcterms:created>
  <dcterms:modified xsi:type="dcterms:W3CDTF">2020-04-14T09:08:47Z</dcterms:modified>
</cp:coreProperties>
</file>