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52D34-C681-4264-B3C5-5638182C5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64CEC7-87CA-4825-81BF-96FFB8283E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2775657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825737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62901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773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4066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6141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5544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2412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3880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1599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5247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459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- 2020-02-29 15:06:12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https://scontent.xx.fbcdn.net/v/t51.12442-15/88164904_486332738711766_97232098046065432_n.jpg?_nc_cat=104&amp;_nc_sid=8ae9d6&amp;_nc_ohc=TZELG35752EAX9QwdN6&amp;_nc_ht=scontent.xx&amp;oh=4ecb5483761e29449ccb761d9fcc7a96&amp;oe=5E829C04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03/01/2020 15:01:01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982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- 2020-02-29 15:03:18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https://scontent.xx.fbcdn.net/v/t51.12442-15/87682804_803090390202657_3751474582514348906_n.jpg?_nc_cat=104&amp;_nc_sid=8ae9d6&amp;_nc_ohc=NF6gEQHkN00AX_1mx1b&amp;_nc_ht=scontent.xx&amp;oh=16fc8f954bcda68229cbf108977f4057&amp;oe=5E81F1A6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03/01/2020 15:01:01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611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74488-D219-4BF7-847D-158E3E1DDC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840939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52B43-80AE-43BE-9678-9372409D9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18D478-1E34-4799-A599-C4ACA0C010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3201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357686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03582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5580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5545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7958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321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0836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4649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958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3197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232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- 2020-02-29 12:53:07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https://scontent.xx.fbcdn.net/v/t51.12442-15/89046535_2515937665291351_4202897354434757535_n.jpg?_nc_cat=110&amp;_nc_sid=8ae9d6&amp;_nc_ohc=AH9FlKv-IOsAX_iHjQz&amp;_nc_ht=scontent.xx&amp;oh=e63a28fe17990df5b01da7df254f1c50&amp;oe=5E826A60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03/01/2020 12:36:29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67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- 2020-02-29 08:16:43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https://scontent.xx.fbcdn.net/v/t51.12442-15/88899016_493371514872247_1110280122256364075_n.jpg?_nc_cat=103&amp;_nc_sid=8ae9d6&amp;_nc_ohc=JW_eGwd0nRgAX8T7N5L&amp;_nc_ht=scontent.xx&amp;oh=532d610db1db78b419ccfd7594094062&amp;oe=5E849507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03/01/2020 08:12:27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916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7AA8B-6AA7-4507-B446-C6F07CF781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563837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C7094-1FFF-497C-9781-7D192EED4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68C24D-7EA5-42F1-827C-E5551E4FCB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6180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851357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88319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3373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0054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8411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306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3235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767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1974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9406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84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- 2020-02-27 09:20:27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https://scontent.xx.fbcdn.net/v/t51.12442-15/87515625_3153910584834282_5270077051095660378_n.jpg?_nc_cat=104&amp;_nc_sid=8ae9d6&amp;_nc_ohc=I-1lfydikc8AX8xuTw7&amp;_nc_ht=scontent.xx&amp;oh=999cfd43a36ab60631161c250a3f6b82&amp;oe=5E890B2F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02/28/2020 09:01:20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984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8A72D-2FAA-43CC-98D6-FEF938F05D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672680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E7096-54CD-49A2-886B-9D9B0BAF1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FDFE15-915A-423E-B108-88A29AD02B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8706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191460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86952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8141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3731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3725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6113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1978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8985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3213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6981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458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- 2020-02-27 09:19:30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https://scontent.xx.fbcdn.net/v/t51.12442-15/87660765_487387651944347_1121091813383159558_n.jpg?_nc_cat=108&amp;_nc_sid=8ae9d6&amp;_nc_ohc=Nx1wMVtWnagAX83GV-I&amp;_nc_ht=scontent.xx&amp;oh=6a79d2eebb67379c0d102cdf0d59b9af&amp;oe=5E871D41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02/28/2020 09:01:20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430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- 2020-02-25 11:39:06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https://scontent.xx.fbcdn.net/v/t51.12442-15/87239246_863137084110757_4482012959788030790_n.jpg?_nc_cat=106&amp;_nc_ohc=0716C-JsHx4AX9Iuglj&amp;_nc_ht=scontent.xx&amp;oh=710565092f7a77da55d86f296834df56&amp;oe=5E88CE08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02/26/2020 11:31:55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447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CDC85-C3BF-41ED-827C-B8FC4BE63B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147214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6F6A5-D24F-4528-BCF6-CB512516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803142-51E7-468D-BC87-3DAC9B8AD4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89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970403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48302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1394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1339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9181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735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3333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3741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1066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2815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182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- 2020-02-25 11:25:30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https://scontent.xx.fbcdn.net/v/t51.12442-15/87498743_888696838251566_1316765013821653474_n.jpg?_nc_cat=110&amp;_nc_ohc=vHaXTRaENLkAX_jszZA&amp;_nc_ht=scontent.xx&amp;oh=78dfd01de0d1f99cd0675897c114631f&amp;oe=5E822CCF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02/26/2020 11:00:58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96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- 2020-02-25 10:59:45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https://scontent.xx.fbcdn.net/v/t51.12442-15/87423339_881757052274364_467045624939155851_n.jpg?_nc_cat=103&amp;_nc_ohc=kdC6Y4fIQy8AX-jIbFW&amp;_nc_ht=scontent.xx&amp;oh=0159e8dbb1e7af9f139e385d77bab1ad&amp;oe=5E854991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02/26/2020 10:30:52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042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1CDD2-4FED-43EC-858E-E2694C9BE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073960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6405D-D9B7-407E-9CCE-06F891B4A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9AE910-020E-4BA6-9651-1435663952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6161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836902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93933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8240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152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8513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7685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555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853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0227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4868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255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- 2020-02-20 17:42:10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https://scontent.xx.fbcdn.net/v/t51.12442-15/84859170_655084228637940_137867992709064975_n.jpg?_nc_cat=105&amp;_nc_ohc=cIOnA0zjY4IAX8ZBsp5&amp;_nc_ht=scontent.xx&amp;oh=b69892f40d2475238d072649622e4552&amp;oe=5E792BF6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17:31:53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08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- 2020-02-20 17:32:38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مستعدين؟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Forum2020  #Samsung2020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https://scontent.xx.fbcdn.net/v/t51.12442-15/85239318_637674530341448_4134671031371944841_n.jpg?_nc_cat=106&amp;_nc_ohc=4d89sDd2P14AX_WFRc6&amp;_nc_ht=scontent.xx&amp;oh=5e05820188a28bb08c747de050d99146&amp;oe=5E8AB03A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17:31:53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19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0948C-9C87-4EF7-A31D-C8D769EEA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693513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C4FCC-CDC0-41C7-9CD2-E0B690247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9CB7BC-23F3-4B31-BAAC-3F06BAAAB0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5921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237582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15957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6718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2738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9162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2469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902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746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9879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790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098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- 2020-02-20 17:34:39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يلا نسخن اول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Forum2020  #Samsung2020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https://scontent.xx.fbcdn.net/v/t51.12442-15/87233379_541931100011259_9098624355054232463_n.jpg?_nc_cat=111&amp;_nc_ohc=WEiXj-BixREAX8CBQcs&amp;_nc_ht=scontent.xx&amp;oh=1f2dd1e434cd70a2c4fea895d1903b88&amp;oe=5E8BEA2B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17:31:53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206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- 2020-02-20 17:35:29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نلعب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https://scontent.xx.fbcdn.net/v/t51.12442-15/87438019_489321958377134_2867883244421850162_n.jpg?_nc_cat=104&amp;_nc_ohc=5gqEPFwMHQcAX-lqaQw&amp;_nc_ht=scontent.xx&amp;oh=6844d8743cc7db1be249c79ce243fc36&amp;oe=5E8AA154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17:31:53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213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8D81E-5F02-40A0-A130-5D485D93B2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837621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2BD59-733E-4D7D-9635-6B6809704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B48A55-DC88-4F36-9668-F1681C0101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7753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701235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94482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5358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9426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3725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0118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0994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73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3493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9485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54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- 2020-02-20 17:47:56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مثالي لكل مكان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Forum2020  #Samsung2020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https://scontent.xx.fbcdn.net/v/t51.12442-15/84776875_514290996136075_5743336124355123925_n.jpg?_nc_cat=107&amp;_nc_ohc=IjV2BbR4R5EAX_ypZAh&amp;_nc_ht=scontent.xx&amp;oh=c6df64de0576022376619374649147d4&amp;oe=5E74985C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17:31:53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19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- 2020-02-20 17:44:38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 ملابسك منتعشة دائماً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Airdresser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https://scontent.xx.fbcdn.net/v/t51.12442-15/84347684_1248475632022541_4986562034864590129_n.jpg?_nc_cat=110&amp;_nc_ohc=4f1utRifuQgAX-pO_fx&amp;_nc_ht=scontent.xx&amp;oh=252322f5277c5e9213ba0d27585a8146&amp;oe=5E78CA16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17:31:53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631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CCCD4-451C-4E2D-8245-69CB3D9B1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7428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55233-0716-42F6-BFAC-B50FFEB1B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81944A-D0E0-4177-BBC7-8B119B4B34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3171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372695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70987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530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5970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9338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871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7843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1725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2669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8542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02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- 2020-02-20 17:45:38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Sero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https://scontent.xx.fbcdn.net/v/t51.12442-15/85192243_3675125125861483_472378889194601163_n.jpg?_nc_cat=110&amp;_nc_ohc=DHQ5AS3J2xcAX9Z7-i-&amp;_nc_ht=scontent.xx&amp;oh=ac032b1a4ca727fe352612b2ff859a32&amp;oe=5E8B75B0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17:31:53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194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- 2020-02-20 17:46:41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تجربة مميزة مع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Z Flip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https://scontent.xx.fbcdn.net/v/t51.12442-15/84876528_213047543212046_395254874715482713_n.jpg?_nc_cat=104&amp;_nc_ohc=NXkAvRN-21YAX8sXUH2&amp;_nc_ht=scontent.xx&amp;oh=611cc25f786c6c3ca92bcc186689427a&amp;oe=5E7703AD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17:31:53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449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4EEA4-CF0E-4426-895E-573204E22A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586326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CAA14-70A6-45A9-834D-0982FA3FB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67AF44-6073-4A95-8F4F-E80F058524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7208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413409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94374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4180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8054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3847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6326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5539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4457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3583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6180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598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- 2020-02-20 17:31:32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اهلا بكم في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Forum 2020 #Forum2020  #Samsung2020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https://scontent.xx.fbcdn.net/v/t51.12442-15/82380194_825386277937170_7881125694497924752_n.jpg?_nc_cat=103&amp;_nc_ohc=pOhMfPN6D2MAX9yV8aC&amp;_nc_ht=scontent.xx&amp;oh=d6e77add6ce7c332a92813ee3084ab89&amp;oe=5E736BDC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17:00:59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55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- 2020-02-20 10:34:40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@3li9md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https://scontent.xx.fbcdn.net/v/t51.12442-15/83947397_136030821224230_779923813393178662_n.jpg?_nc_cat=106&amp;_nc_ohc=goQR1IzRUPgAX_xG6cM&amp;_nc_ht=scontent.xx&amp;oh=a87c4c934e16cea91cb0d1f79d339fce&amp;oe=5E78E187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10:31:01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724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51FE4-97A0-4CCE-B3B5-A1C7BF9F1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772531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39F08-0628-40F1-B061-FBA14C8BD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FCC322-7B67-426D-A318-31283A8B99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3896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4660048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49459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5934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8143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3290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3366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3052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034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252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1258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69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- 2020-02-20 10:34:17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@mushroom_ek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https://scontent.xx.fbcdn.net/v/t51.12442-15/87326096_671250940285424_6539306417228645701_n.jpg?_nc_cat=107&amp;_nc_ohc=xS3IPPzZgbQAX_TxH1E&amp;_nc_ht=scontent.xx&amp;oh=f498a73f12ee99963247f0e47df1b48b&amp;oe=5E79F2F8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10:31:01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75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- 2020-02-20 10:33:44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https://scontent.xx.fbcdn.net/v/t51.12442-15/85055195_101462251421503_1222410014983775523_n.jpg?_nc_cat=111&amp;_nc_ohc=8PPN4emiSLoAX8PCB8k&amp;_nc_ht=scontent.xx&amp;oh=5c1725019e25ea79472878ac9b1d2946&amp;oe=5E74B4FF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10:31:01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2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52260-5E58-4A1D-BCC2-4C29439ED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619491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E67B9-9082-4811-8319-7574C2173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D5DA23-3FA8-45C1-9D01-047CCECCAA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6413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097065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47629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1476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241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6223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3568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6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9607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0461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8960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- 2020-02-20 10:35:12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@1fkh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https://scontent.xx.fbcdn.net/v/t51.12442-15/83526691_196517421419914_2993425025807575561_n.jpg?_nc_cat=108&amp;_nc_ohc=Qb8xjXSb69UAX9XvLP8&amp;_nc_ht=scontent.xx&amp;oh=34d2ec91f6ccd137c0fc8c4be9da7562&amp;oe=5E8CDD32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10:31:01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884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- 2020-02-20 10:35:32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https://scontent.xx.fbcdn.net/v/t51.12442-15/84640755_136033984310344_2142923176561808742_n.jpg?_nc_cat=108&amp;_nc_ohc=AUwyqiSnDjwAX8rTAzS&amp;_nc_ht=scontent.xx&amp;oh=103d5aaf6a912a5c8f90b72f5eed3225&amp;oe=5E77901E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10:31:01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486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69BBF-3E1C-4787-9416-69E3C4A45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139560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608C1-D1E2-4A43-A212-8C5C7C56E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samsung_saudi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69BFA2-6B3F-4D5B-8F12-291DA5A768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9592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923977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67186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3654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3602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1101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2901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7990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1793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3070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6488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64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- 2020-02-20 10:35:28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@3li9md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https://scontent.xx.fbcdn.net/v/t51.12442-15/85252093_550244389032600_8987363392518534712_n.jpg?_nc_cat=102&amp;_nc_ohc=K4gQ9T_MAKgAX-5WIaz&amp;_nc_ht=scontent.xx&amp;oh=1d12f3e7f994d80b838eb48868cf89ce&amp;oe=5E8CC07F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02/21/2020 10:31:01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24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samsung_saudi - 2020-02-20 10:30:12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@3li9md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https://scontent.xx.fbcdn.net/v/t51.12442-15/85184470_129312958619049_5409124402728225401_n.jpg?_nc_cat=111&amp;_nc_ohc=HGacv0u7GSgAX_HxleO&amp;_nc_ht=scontent.xx&amp;oh=ec2fa27168e37f95bfd58f4def536715&amp;oe=5E74F597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02/20/2020 10:31:06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954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24815-B011-4ADF-90FD-11B6AF2611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1036743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1909</Words>
  <Application>Microsoft Office PowerPoint</Application>
  <PresentationFormat>On-screen Show (4:3)</PresentationFormat>
  <Paragraphs>406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Stories Table  | samsung_saudi - 1 of 13</vt:lpstr>
      <vt:lpstr>Instagram Stories Table  | samsung_saudi - 2 of 13</vt:lpstr>
      <vt:lpstr>Instagram Stories Table  | samsung_saudi - 3 of 13</vt:lpstr>
      <vt:lpstr>Instagram Stories Table  | samsung_saudi - 4 of 13</vt:lpstr>
      <vt:lpstr>Instagram Stories Table  | samsung_saudi - 5 of 13</vt:lpstr>
      <vt:lpstr>Instagram Stories Table  | samsung_saudi - 6 of 13</vt:lpstr>
      <vt:lpstr>Instagram Stories Table  | samsung_saudi - 7 of 13</vt:lpstr>
      <vt:lpstr>Instagram Stories Table  | samsung_saudi - 8 of 13</vt:lpstr>
      <vt:lpstr>Instagram Stories Table  | samsung_saudi - 9 of 13</vt:lpstr>
      <vt:lpstr>Instagram Stories Table  | samsung_saudi - 10 of 13</vt:lpstr>
      <vt:lpstr>Instagram Stories Table  | samsung_saudi - 11 of 13</vt:lpstr>
      <vt:lpstr>Instagram Stories Table  | samsung_saudi - 12 of 13</vt:lpstr>
      <vt:lpstr>Instagram Stories Table  | samsung_saudi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samsung_saudi - 1 of 13</dc:title>
  <dc:creator>Frederik Peiniger</dc:creator>
  <cp:lastModifiedBy>Frederik Peiniger</cp:lastModifiedBy>
  <cp:revision>1</cp:revision>
  <dcterms:created xsi:type="dcterms:W3CDTF">2020-03-04T11:29:11Z</dcterms:created>
  <dcterms:modified xsi:type="dcterms:W3CDTF">2020-03-04T11:32:17Z</dcterms:modified>
</cp:coreProperties>
</file>