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6"/>
      <p:bold r:id="rId7"/>
      <p:italic r:id="rId8"/>
      <p:boldItalic r:id="rId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3.fntdata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font" Target="fonts/font2.fntdata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1.fntdata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font" Target="fonts/font4.fntdata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FC7AAB-A605-480D-9BDA-AF7B594110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samsung_saudi - 1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BC0431A-BC01-43D0-B83D-747BCDFC4F7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57385397"/>
              </p:ext>
            </p:extLst>
          </p:nvPr>
        </p:nvGraphicFramePr>
        <p:xfrm>
          <a:off x="457200" y="1731963"/>
          <a:ext cx="8065006" cy="4419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5">
                  <a:extLst>
                    <a:ext uri="{9D8B030D-6E8A-4147-A177-3AD203B41FA5}">
                      <a16:colId xmlns:a16="http://schemas.microsoft.com/office/drawing/2014/main" val="1753127386"/>
                    </a:ext>
                  </a:extLst>
                </a:gridCol>
                <a:gridCol w="1152143">
                  <a:extLst>
                    <a:ext uri="{9D8B030D-6E8A-4147-A177-3AD203B41FA5}">
                      <a16:colId xmlns:a16="http://schemas.microsoft.com/office/drawing/2014/main" val="405711206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94424368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58902067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97436042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83451817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9988939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6650482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88730075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09224803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47737311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72512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samsung_saudi - 2020-02-29 15:02:07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قم بشقلبة خلفية 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DoWhatYouCant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https://www.instagram.com/p/B9J0XZ5hT-S/media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03/01/2020 13:16:06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2.05 %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7274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1974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samsung_saudi - 2020-02-29 12:51:44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قم برقصتك المفضلة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DoWhatYouCant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https://www.instagram.com/p/B9JlcWQBQKg/media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03/01/2020 13:16:06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75733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samsung_saudi - 2020-02-29 08:18:26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افعل المستحيل مع
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Galaxy.
#DoWhatYouCant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https://www.instagram.com/p/B9JGI8-h7fT/media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03/01/2020 13:16:06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5859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93357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samsung_saudi - 2020-02-28 14:38:31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الحين صار وقت البر، سوي كومنت برقم 
1 اذا بتروح البر هالأسبوع و
 2 اذا مابتروح.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📸: @msaad1393 
#withGalaxy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https://www.instagram.com/p/B9HM4UHHuP-/media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03/04/2020 07:16:20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2.36 %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20427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414182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0BF1202-A7BC-42F0-8898-EFCF183C7EA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02/01/2020 - 02/29/2020</a:t>
            </a:r>
          </a:p>
        </p:txBody>
      </p:sp>
    </p:spTree>
    <p:extLst>
      <p:ext uri="{BB962C8B-B14F-4D97-AF65-F5344CB8AC3E}">
        <p14:creationId xmlns:p14="http://schemas.microsoft.com/office/powerpoint/2010/main" val="34795521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4D29A2-ED5F-4507-A01D-735A885C0D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samsung_saudi - 2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3EB8FCF-D11D-4B75-806F-A77AE833FBE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7631121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5">
                  <a:extLst>
                    <a:ext uri="{9D8B030D-6E8A-4147-A177-3AD203B41FA5}">
                      <a16:colId xmlns:a16="http://schemas.microsoft.com/office/drawing/2014/main" val="79937154"/>
                    </a:ext>
                  </a:extLst>
                </a:gridCol>
                <a:gridCol w="1152143">
                  <a:extLst>
                    <a:ext uri="{9D8B030D-6E8A-4147-A177-3AD203B41FA5}">
                      <a16:colId xmlns:a16="http://schemas.microsoft.com/office/drawing/2014/main" val="337665112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25266218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12794621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00572628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66407981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47318745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97776398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74439891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04484409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6305404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07917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samsung_saudi - 2020-02-25 09:00:31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الخوف من خوض محاولات و طرق جديدة يعتبر ضعف.
ايش آخر مغامرة مريت فيها؟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📸: @asalooomi 
#withGalaxy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https://www.instagram.com/p/B8-30KHnofZ/media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03/04/2020 07:16:20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20824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3.38 %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20075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24853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samsung_saudi - 2020-02-22 09:00:46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صوت و نسيم البحر من اسرار الإسترخاء. ايش سركم؟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📸: @eleen_su 
#withGalaxy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https://www.instagram.com/p/B83JdUsnWJv/media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03/04/2020 07:16:20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40884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3.18 %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41036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86485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samsung_saudi - 2020-02-19 09:00:47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النجاح طريق مليئ بالمغامرات، لكن شعوره لا يوصف.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📸: @asalooomi 
#withGalaxy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https://www.instagram.com/p/B8vbEwfHzXD/media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03/04/2020 07:16:20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22117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20677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042383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A80C50F-617A-49C2-BFCE-5D3DD51E25A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02/01/2020 - 02/29/2020</a:t>
            </a:r>
          </a:p>
        </p:txBody>
      </p:sp>
    </p:spTree>
    <p:extLst>
      <p:ext uri="{BB962C8B-B14F-4D97-AF65-F5344CB8AC3E}">
        <p14:creationId xmlns:p14="http://schemas.microsoft.com/office/powerpoint/2010/main" val="25862170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E48FEF-DF4A-477F-914D-17699C0EFD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samsung_saudi - 3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0C2FF47-8029-4584-9FC7-27C3E46459A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7555838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5">
                  <a:extLst>
                    <a:ext uri="{9D8B030D-6E8A-4147-A177-3AD203B41FA5}">
                      <a16:colId xmlns:a16="http://schemas.microsoft.com/office/drawing/2014/main" val="3926823521"/>
                    </a:ext>
                  </a:extLst>
                </a:gridCol>
                <a:gridCol w="1152143">
                  <a:extLst>
                    <a:ext uri="{9D8B030D-6E8A-4147-A177-3AD203B41FA5}">
                      <a16:colId xmlns:a16="http://schemas.microsoft.com/office/drawing/2014/main" val="308296173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1333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5089830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8952715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46589988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7767295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83500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26372323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02671636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3238693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34563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samsung_saudi - 2020-02-16 09:00:46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الغروب يعني تأمّل، ايش تتأمل في السنة الجديدة؟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📸: @hapakhoa_aliya 
#withGalaxy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https://www.instagram.com/p/B8nssDDn0HU/media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03/04/2020 07:16:20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27723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3.47 %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25661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88535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samsung_saudi - 2020-02-13 09:00:46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بالألوان غير... ايش لونك المفضل؟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📸: @mansorash 
#withGalaxy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https://www.instagram.com/p/B8f-TcNn9EU/media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03/04/2020 07:16:20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39526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3.13 %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38005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8134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samsung_saudi - 2020-02-10 09:00:47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غروب الشمس نهاية و بداية امل جديد
ايش تعني لك لحظة الغروب؟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📸: @5i_vn 
#withGalaxy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https://www.instagram.com/p/B8YP69XHpOO/media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03/04/2020 07:16:20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26211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3.08 %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25080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755279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79540D5-F174-4B1F-8173-2B81E84066E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02/01/2020 - 02/29/2020</a:t>
            </a:r>
          </a:p>
        </p:txBody>
      </p:sp>
    </p:spTree>
    <p:extLst>
      <p:ext uri="{BB962C8B-B14F-4D97-AF65-F5344CB8AC3E}">
        <p14:creationId xmlns:p14="http://schemas.microsoft.com/office/powerpoint/2010/main" val="34174407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770C51-6E33-4C5D-98C3-461EEF3D52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samsung_saudi - 4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C0C75D5-B82F-4F3E-A85F-C3E63130437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2045817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5">
                  <a:extLst>
                    <a:ext uri="{9D8B030D-6E8A-4147-A177-3AD203B41FA5}">
                      <a16:colId xmlns:a16="http://schemas.microsoft.com/office/drawing/2014/main" val="2772074960"/>
                    </a:ext>
                  </a:extLst>
                </a:gridCol>
                <a:gridCol w="1152143">
                  <a:extLst>
                    <a:ext uri="{9D8B030D-6E8A-4147-A177-3AD203B41FA5}">
                      <a16:colId xmlns:a16="http://schemas.microsoft.com/office/drawing/2014/main" val="78124805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84284286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25042552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95599211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87746541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69509124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93583426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53509795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50164941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1399603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07771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samsung_saudi - 2020-02-07 09:00:45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في التصاميم، كل زاوية لها معنى.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📸: @3li9md 
#withGalaxy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https://www.instagram.com/p/B8QhiEAnBFm/media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03/04/2020 07:16:20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2.36 %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23921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26429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samsung_saudi - 2020-02-04 06:36:20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ابتسامتك سر طلتك!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📸: @mansorash 
#withGalaxy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https://www.instagram.com/p/B8IinwOHr0a/media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03/04/2020 07:16:20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42291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2.85 %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40075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73341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samsung_saudi - 2020-02-01 09:00:45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كم مثلث في هذي اللقطة؟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📸: @medomoob 
#withGalaxy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https://www.instagram.com/p/B8BEwyfnchV/media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03/04/2020 07:16:20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25749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2.27 %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24802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910646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4C56A75-7B0C-43DE-B570-0BBE42D1368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02/01/2020 - 02/29/2020</a:t>
            </a:r>
          </a:p>
        </p:txBody>
      </p:sp>
    </p:spTree>
    <p:extLst>
      <p:ext uri="{BB962C8B-B14F-4D97-AF65-F5344CB8AC3E}">
        <p14:creationId xmlns:p14="http://schemas.microsoft.com/office/powerpoint/2010/main" val="100868148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582</Words>
  <Application>Microsoft Office PowerPoint</Application>
  <PresentationFormat>On-screen Show (4:3)</PresentationFormat>
  <Paragraphs>195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quintly_template</vt:lpstr>
      <vt:lpstr>Instagram Posts Table | samsung_saudi - 1 of 4</vt:lpstr>
      <vt:lpstr>Instagram Posts Table | samsung_saudi - 2 of 4</vt:lpstr>
      <vt:lpstr>Instagram Posts Table | samsung_saudi - 3 of 4</vt:lpstr>
      <vt:lpstr>Instagram Posts Table | samsung_saudi - 4 of 4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Posts Table | samsung_saudi - 1 of 4</dc:title>
  <dc:creator>Frederik Peiniger</dc:creator>
  <cp:lastModifiedBy>Frederik Peiniger</cp:lastModifiedBy>
  <cp:revision>1</cp:revision>
  <dcterms:created xsi:type="dcterms:W3CDTF">2020-03-04T11:24:09Z</dcterms:created>
  <dcterms:modified xsi:type="dcterms:W3CDTF">2020-03-04T11:25:31Z</dcterms:modified>
</cp:coreProperties>
</file>