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B4D6D-8CF2-42D5-A862-DC585AA92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E9B5FC-392E-488F-9300-3CC7962FD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545945"/>
              </p:ext>
            </p:extLst>
          </p:nvPr>
        </p:nvGraphicFramePr>
        <p:xfrm>
          <a:off x="457200" y="1731963"/>
          <a:ext cx="780694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5099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10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778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1714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186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305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9174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3461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446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629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4912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6445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079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6889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360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3701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128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8762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1081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4724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699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8596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964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748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923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437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4110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6328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2318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0876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033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732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9AA5A-4B53-4F96-B4C6-64D7A43B5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771948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9680-A16D-415D-9E11-95169FEBA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211D2-5333-4D86-BEF6-73EB98BC8E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7155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04783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623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980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7408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980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2195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696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1371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103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963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0256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3823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9307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1267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9501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212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3736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614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057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164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8195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0712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558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6079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1358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1371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298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196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4163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832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4455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97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- 2020-02-19 11:19:49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إليكم بعض من ابتكاراتنا العظيمة التي سنوفرها لكم في عام 2020.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https://scontent.xx.fbcdn.net/v/t15.13418-10/p720x720/83175077_209915840407532_4663601680430923776_n.jpg?_nc_cat=106&amp;_nc_sid=f2c4d5&amp;_nc_ohc=1jifQSMejdgAX-joP2A&amp;_nc_ht=scontent.xx&amp;_nc_tp=6&amp;oh=3f53591fa99db610ef962724c3c59906&amp;oe=5E96641B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650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488F3-BF04-4715-9505-AFE2758A6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49714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75AC3-E7DA-453F-B1C0-A15A908A9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9CF8F-0261-4E08-8312-1EE227A5B4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988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84834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16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741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66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9108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0289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4957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8028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2576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2166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403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80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905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581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2078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048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6352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3351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126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1241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8386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2244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870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741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534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5283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125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7388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3065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302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217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781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- 2020-02-18 08:46:46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https://scontent.xx.fbcdn.net/v/t1.0-9/s720x720/86728399_2931459670218449_8213802646369206272_n.jpg?_nc_cat=107&amp;_nc_ohc=8g3skBRcciAAX_muEmA&amp;_nc_ht=scontent.xx&amp;_nc_tp=7&amp;oh=5e3a23bb9cf894acfe0f40c0b918e2f9&amp;oe=5EC9ACF4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02/18/2020 13:19:27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827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E4244-C570-449E-BB2D-3B7FAFDAF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94173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74572-8C0B-45C6-AAD6-ADCD0E121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7281A-A34E-429C-A998-8F7879E3B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641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19929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800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371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9296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028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086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51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712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0986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668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8846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5715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4158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0904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3227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738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634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7886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9643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523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6864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670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544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474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655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3320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4013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5959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365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1884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4672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66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بين يديك. عيش الجو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Lite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https://bit.ly/2vQljxy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https://scontent.xx.fbcdn.net/v/t1.0-9/p720x720/84352792_2904633102901106_7202993831401226240_n.jpg?_nc_cat=107&amp;_nc_sid=8024bb&amp;_nc_ohc=ultaEGnt-I8AX-BHoks&amp;_nc_ht=scontent.xx&amp;_nc_tp=6&amp;oh=9a791fb312cd06c1eb012d941a6ec93d&amp;oe=5E826A67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093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47EE0-D30B-475B-B8A1-066F2B2A0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013740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813EA-D73D-4A01-9FB5-36FD0AAAC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CDE5D-ABB0-4036-BC0B-9DAF3DEBE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9303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43609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819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719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167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2643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427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3353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7992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7549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5899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2218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7697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0594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0569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7717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8522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9429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0315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935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958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7113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4118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5787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2823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3997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0959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660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5212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841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3515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3979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07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- 2020-02-13 09:04:40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https://scontent.xx.fbcdn.net/v/t1.0-9/s720x720/84516836_2919811814716568_9006669242891763712_n.jpg?_nc_cat=100&amp;_nc_ohc=aRxluXOWbCAAX_JK0dJ&amp;_nc_ht=scontent.xx&amp;oh=6ad1efcaf316828ef70c4dc56f928f66&amp;oe=5EC721C0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02/13/2020 13:32:10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093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E0FB8-9297-4630-A2C1-7F5BE0CF2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99442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6B9D-98DC-4358-AFF6-5148ED02C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C46BE3-485A-43EB-A6F8-D8F22D1953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1064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68048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638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690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8462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7224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339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8374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3207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7718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2286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3900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7109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4002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7363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96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9870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922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9450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356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422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5835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413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0508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992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8622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9037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9426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5081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2558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8308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0031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7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21:54:00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استوديو الصور في انتظار إشارة منك. تحكم بالذكريات واستمتع بالأوقات.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https://bit.ly/2Sm517b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https://scontent.xx.fbcdn.net/v/t15.5256-10/p720x720/83887581_770062880137765_314486121117515776_n.jpg?_nc_cat=100&amp;_nc_sid=f2c4d5&amp;_nc_ohc=HKQz6brYXCQAX8_mS61&amp;_nc_ht=scontent.xx&amp;_nc_tp=6&amp;oh=ecff286c931c83f40915aa53edac97e5&amp;oe=5E83EC3F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891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999CA-1CE5-4AB9-9380-4D5CE6344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935859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1D60-FDF1-41B3-90A9-CA31FFB03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439154-5DB2-46AB-AEFE-10EFB5FA6E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5444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80566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0731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294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2381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6262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936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0514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490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0638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52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6825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8842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804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7328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0929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5597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2987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6625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686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1771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226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1779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6919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322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2652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2611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208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4612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1786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240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1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0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يتقلب في يدك. أنظار الجميع على جوالك الجديد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GalaxyZFlip ...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فتألق.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https://bit.ly/2OMHBqz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https://scontent.xx.fbcdn.net/v/t15.5256-10/s720x720/80809657_2583547978632060_1199276498222055424_n.jpg?_nc_cat=108&amp;_nc_sid=f2c4d5&amp;_nc_ohc=4tHwkzS3bfEAX8lWBDj&amp;_nc_ht=scontent.xx&amp;_nc_tp=7&amp;oh=2f3b0f90640b20bdb4548f0c586afd3b&amp;oe=5E96DD4A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89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04B49-01A5-47C3-9B4F-62C13C069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82908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D46B1-77E3-441E-93DA-324BF3FC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649ED4-45E0-4CB3-964C-F4956F5E1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517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91018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522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870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5482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1024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96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760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941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1959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6920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246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6631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9046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870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9744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430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9035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794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7535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7635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0181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0449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8586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8871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5111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594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027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7492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72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25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4314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44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21:15:30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S20+ | S20+5G |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مميزات مبتكرة في عالم الكاميرا و التصوير مع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https://bit.ly/39qHCs7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https://scontent.xx.fbcdn.net/v/t15.5256-10/s720x720/82944323_686872031851478_110153614651031552_n.jpg?_nc_cat=101&amp;_nc_sid=f2c4d5&amp;_nc_ohc=bEFEtqEC57AAX8OcgWs&amp;_nc_ht=scontent.xx&amp;_nc_tp=7&amp;oh=21ea2e5065e4eadfd0e79d7e4d6b2393&amp;oe=5E93C6DA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59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E36F8-DF55-4BB5-A95B-7747835EA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045215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36408-BCF7-4475-B4B9-1AB3D0F8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713F0-EA42-4FE9-A07B-5EDE3BA6CC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765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04888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38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95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875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5082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70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5162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347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3958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889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68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480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8755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1259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076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8148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5604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2605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79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5054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0936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4077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8821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077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3873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6753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499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8118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4466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529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3812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42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20:28:41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https://scontent.xx.fbcdn.net/v/t1.0-9/s720x720/86177330_2916412031723213_814770886782484480_n.png?_nc_cat=1&amp;_nc_ohc=gP5jHgOv19IAX_5EeT6&amp;_nc_ht=scontent.xx&amp;oh=0aba901d4e46f7a6893a82931442b13b&amp;oe=5EFF62B0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01:33:03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079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3D4B0-150D-45A0-8062-E631E05A6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98740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E3A76-6E20-411C-AE32-A1A7AFB3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DDF9ED-AA5F-4441-9918-C2A780AE21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998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79272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099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463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6475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8543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9779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273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440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1309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338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972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968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9822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0787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453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4696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2325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1687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3398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69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806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7041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41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593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6560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500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9193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998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6740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0242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9468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85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غير إهتزاز.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https://bit.ly/3965ukC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08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08A71-1F49-4507-9E7F-40136DCDE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06185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AB078-4043-4887-8533-6F8AA7A6E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CF6E7-9AAF-486A-8FFB-75D4ED0D31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395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8008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60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0972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940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0399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6750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054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5375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5931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657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847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6771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1048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7177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0668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454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7344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4183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8765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5185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8696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1080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1584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253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334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0511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4740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3179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9498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912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6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 تكتب وكأنك خطاط.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https://bit.ly/3bersnv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https://scontent.xx.fbcdn.net/v/t15.5256-10/p720x720/81739350_168153404609263_3195843993397100544_n.jpg?_nc_cat=111&amp;_nc_sid=f2c4d5&amp;_nc_ohc=_9zQG_NRIuIAX80ZiOv&amp;_nc_ht=scontent.xx&amp;_nc_tp=6&amp;oh=c909191b4fbd5ac772f1dc486dc05194&amp;oe=5E99AC4E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779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8F8F8-541F-4B07-8F4C-BFA06FB33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261205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C1632-0D77-46D1-B185-15E2A83E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806D7-77E9-4623-AAB4-F6D8FF6EB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147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06023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007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368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727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5081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1785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8355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5050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03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257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6095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1384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202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0886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7229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3246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160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012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4354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100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8537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1344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3245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462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6059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3924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870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4417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0396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506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9086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4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05:37:34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غيرنا شكل المستقبل. ترقبونا يوم 11/02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https://scontent.xx.fbcdn.net/v/t1.0-1/fb20/p720x720/53548536_2201352209913403_7664942195723468800_n.jpg?_nc_cat=1&amp;_nc_ohc=rTVlgfSqXCIAX8oyCkc&amp;_nc_ht=scontent.xx&amp;oh=1e7aa5b1b97e2e1790504371ca41a4c1&amp;oe=5ED0B296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19:30:08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38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CDCBC-2CE8-40DE-AE4C-B856A659E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783620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DCF62-EAD3-47CC-B3F1-248EEAB6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4BD2A3-3A40-4C72-A8D6-987A966FB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1211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92551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7065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882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909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3362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2715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013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6481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9159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1906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5232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6661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7479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4943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7140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3696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329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6840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9616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533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160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2046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011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372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2145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57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0796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218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1231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573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403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57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- 2020-02-09 17:58:21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لقيتوا إشارة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المخفية؟ إبحثوا عنها و شاركونا 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screenshot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التعليقات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https://scontent.xx.fbcdn.net/v/t1.0-9/p720x720/85069347_2911643178866765_3555418341885607936_o.jpg?_nc_cat=102&amp;_nc_sid=8024bb&amp;_nc_ohc=k0MvNA-u6_UAX9mHB9v&amp;_nc_ht=scontent.xx&amp;_nc_tp=6&amp;oh=a7c4e91b41f46c412684baaf22fe1a1d&amp;oe=5E94909C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610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83FFC-6B11-4712-8447-7E330CD43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35383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2AE3-25C7-4CC9-AB91-87B9521B7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E75F83-1019-4C42-975A-A77E1447F2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332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07865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844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99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3013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4920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293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855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2467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9409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4181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5562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5939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4104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512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501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1785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9394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3048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7269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4862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5292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4479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302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222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8099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7399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7093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1722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5453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78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53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أهم ما قالت إيمان عبدالشكور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كيف توصل لأهدافك!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https://bit.ly/2S7cfNr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https://scontent.xx.fbcdn.net/v/t15.5256-10/s720x720/80882509_123015962383431_2454810239023710208_n.jpg?_nc_cat=102&amp;_nc_sid=f2c4d5&amp;_nc_ohc=gt4nmUt8BgIAX9BrVi5&amp;_nc_ht=scontent.xx&amp;_nc_tp=7&amp;oh=ffd7d9fd942a60be893bc5923bc8b595&amp;oe=5E85CB2E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005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B0760-77DA-455E-A429-DDB8F23C3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944971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AE0A1-F0FB-4210-A1AD-E641C239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B038A-2583-4050-B7D9-F9A3AF0F5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478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83778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9628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713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2912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4603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3484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2729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9822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825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9698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5222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2149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3876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4375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5036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5888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436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257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9629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3135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9200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5131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9347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6771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432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4419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9409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899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792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277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1131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91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قالت بسمة الخريجي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قرارها الذي غير حياتها.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https://bit.ly/39bx3Ji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https://scontent.xx.fbcdn.net/v/t15.5256-10/s720x720/81022389_839745109772563_7083078808353374208_n.jpg?_nc_cat=102&amp;_nc_sid=f2c4d5&amp;_nc_ohc=J02CXG6iv3sAX_Zupvn&amp;_nc_ht=scontent.xx&amp;_nc_tp=7&amp;oh=53329153ffef0fa51eefaf5c3c1d19ed&amp;oe=5E987EDF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968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3287A-7CA4-47E4-9F4B-01DCDBAF9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435870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89F3E-1252-4438-A4F9-4DB80F99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DEAE7C-EC53-470B-9999-040DB0BC91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62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74799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446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824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3401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818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3930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700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2320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7303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618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7437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6874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6090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140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2216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8045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471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6503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9040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238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6830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3579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642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4046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1547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9064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8386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0870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2421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5429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519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6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افكاركم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https://bit.ly/2UwoYek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https://scontent.xx.fbcdn.net/v/t15.5256-10/s720x720/76748490_311117843179597_4735374170244775936_n.jpg?_nc_cat=101&amp;_nc_sid=f2c4d5&amp;_nc_ohc=4kBVWRH8Ep4AX-OFQeq&amp;_nc_ht=scontent.xx&amp;_nc_tp=7&amp;oh=0734f8775b9051fd223adcd8b1f2e909&amp;oe=5E97DC87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242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0D15A-146C-49A6-9651-6338FDCBD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043819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8D6AD-551A-44D3-B110-EEEA0CEA7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1344F-A0BA-4FD3-BADD-62A7237595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763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07611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452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373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6480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67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6506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6173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4859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5734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5370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597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260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9803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1620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3324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808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1020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589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9458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423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924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6583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913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941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758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55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6038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5854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1618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624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2995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706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15:17:27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"أفكاركم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https://bit.ly/3bl8Ja0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https://scontent.xx.fbcdn.net/v/t15.5256-10/s720x720/76771955_530285344360063_2045742555726872576_n.jpg?_nc_cat=100&amp;_nc_sid=f2c4d5&amp;_nc_ohc=E52FYUlwMbgAX93Feyl&amp;_nc_ht=scontent.xx&amp;_nc_tp=7&amp;oh=8de23b3ab70ec85ce25aea672e5bc7fc&amp;oe=5E98E161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418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77852-2562-4833-90BE-FFAD2BD56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889666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E05B9-6F05-4316-B983-F4EB8E5D0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3B2D1-D1B8-4C61-87D4-8D9958630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0947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70546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70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618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428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8577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8373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6215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2045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048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3779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0984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472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49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565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754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8204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5982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1384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6090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286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6548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7281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4592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3964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7151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0258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3166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243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457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243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8940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5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اكتب، ارسم، ولوّن على كيفك 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https://bit.ly/3blLxbN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https://scontent.xx.fbcdn.net/v/t15.5256-10/p720x720/75534534_517541385550482_7962272581078220800_n.jpg?_nc_cat=100&amp;_nc_sid=f2c4d5&amp;_nc_ohc=1ozcdqvbaxEAX8cFjlV&amp;_nc_ht=scontent.xx&amp;_nc_tp=6&amp;oh=2c47294ccfaf87cda75422155b6da8a1&amp;oe=5E97C80F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167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01B9A-8A72-4699-ACCC-2ACB406DFE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20212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B4BAF-77D5-45E2-83AF-DC947545D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037A2-64C2-4ED5-9D1F-8CEABADB8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185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93555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316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58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8021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1711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8735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2285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374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2458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0522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431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5844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5142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0269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6649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8239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2316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6486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1955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5567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551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7130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696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0715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4218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4381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6311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333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5965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057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541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1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في الظلمة في نور. ترقبونا يوم 11/02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https://bit.ly/39bwC1X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https://scontent.xx.fbcdn.net/v/t15.13418-10/p720x720/75491347_519224878716798_5069856293292867584_n.jpg?_nc_cat=103&amp;_nc_sid=f2c4d5&amp;_nc_ohc=Qr7JqnR41fkAX86XPLZ&amp;_nc_ht=scontent.xx&amp;_nc_tp=6&amp;oh=1c1163e7bb9788dfe2f7a189949aa467&amp;oe=5E84ED24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23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7C94E-2454-45C0-9386-D43C9CA461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458450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5571C-85E6-450F-9C14-92D467B1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A47FA-57AC-43A8-98AB-420E5A2CD5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229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74072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616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948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4106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346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876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1326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9014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4660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130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762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473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1129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047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595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9628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6936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0936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1822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5059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2082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327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6695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9121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751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949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329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353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101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031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2943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48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قرّب أكثر.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https://bit.ly/2tqpmzZ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https://scontent.xx.fbcdn.net/v/t15.5256-10/p720x720/75516031_188866975809069_25269259697389568_n.jpg?_nc_cat=103&amp;_nc_sid=f2c4d5&amp;_nc_ohc=SdOqgLzZY-QAX89kzbr&amp;_nc_ht=scontent.xx&amp;_nc_tp=6&amp;oh=eb099129cc536463903ced79c61b7f59&amp;oe=5E847632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70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F8378-9E37-4104-97E3-B6151B3103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641106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C64DA-126B-47F0-8C42-0779989FC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F37CD-31B9-42F3-B60E-6544DBA9A1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553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90788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290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849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3189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7181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4248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2250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5259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0368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204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4809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7035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9989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4172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804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5063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9683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9738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795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525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3547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6316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69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188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163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251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546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5823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210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45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5046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8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Great start to the IoT Course.
#Samsung_Saudi and #Misk_Academy wishes the trainees good luck.
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https://scontent.xx.fbcdn.net/v/t1.0-0/p180x540/84871241_2904088109622272_8479339553495187456_n.jpg?_nc_cat=107&amp;_nc_sid=8024bb&amp;_nc_ohc=PY1z0wHWcCwAX9wtPjD&amp;_nc_ht=scontent.xx&amp;_nc_tp=6&amp;oh=5eac40fee0b0b1749ccc6cf6ed09c21c&amp;oe=5E952A9C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45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2FA03-D500-4E80-8650-CDC78D75A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84771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98559-CCF0-47F0-B372-8BE5A312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D01AE4-59C8-447F-8FC4-C5774991A9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163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60874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237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525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6462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076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5099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6911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8415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2511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2524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7922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0249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5511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973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0024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1688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1330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3510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1292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9620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5917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3429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222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2109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1080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674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551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1051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987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901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773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3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07:26:11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إبتداء مبهر لدورة إنترنت الأشياء. 
#سامسونج_السعودية  و #أكادمية_مسك تتمنيان التوفيق للمتدربين.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https://scontent.xx.fbcdn.net/v/t1.0-0/p180x540/85068013_2904065336291216_539232370918686720_o.jpg?_nc_cat=102&amp;_nc_sid=8024bb&amp;_nc_ohc=WbV5AEzH6wIAX8i7102&amp;_nc_ht=scontent.xx&amp;_nc_tp=6&amp;oh=cf052614b4cee45ea34797f707c41b07&amp;oe=5E81F3F6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72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30A4F-48DE-4568-A84D-6E539CC9B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29955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84604-4744-4900-9E8A-9A26A267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4000E2-B3CA-4EE1-AF0D-80EDEAD0D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489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31025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661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616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275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3124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093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1620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591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4258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6065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919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2992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5879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9087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4582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304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1204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536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9503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268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6117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1227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8203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715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8427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8759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2239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0009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4167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5591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9959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59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15:15:46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 Lite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الجديد، ملتقى المظهر والأداء.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https://bit.ly/31tUgUC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https://scontent.xx.fbcdn.net/v/t15.13418-10/p720x720/83787619_210962976701263_2490441897596682240_n.jpg?_nc_cat=109&amp;_nc_sid=f2c4d5&amp;_nc_ohc=8gUkuaK-ghQAX8JN1vR&amp;_nc_ht=scontent.xx&amp;_nc_tp=6&amp;oh=efa5b8f7f9ca8741684565af224ea4bf&amp;oe=5E95167B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000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64BE8-E9A1-4B26-82BF-6A1CDDE8E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289880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6E042-B1F2-49AD-AFF5-F5704DF8F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A716E-64D0-4253-946C-1A35DB2D5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8926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56084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1015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032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4536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0531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771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279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318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651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2355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697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8338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511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8947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117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5417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3863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8139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6984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0693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974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8831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363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855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740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1788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359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4768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1356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32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8779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71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شكل غير إعتيادي.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https://bit.ly/2SiGBeK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https://scontent.xx.fbcdn.net/v/t15.13418-10/p720x720/75625168_499411507618606_2341799405968949248_n.jpg?_nc_cat=111&amp;_nc_sid=f2c4d5&amp;_nc_ohc=EKEJBGOEP6oAX_LDmxw&amp;_nc_ht=scontent.xx&amp;_nc_tp=6&amp;oh=8ecb82be044f1a45ccb4429366f2cc40&amp;oe=5E95E335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768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0A2F4-80D0-4A87-95F9-F682CA090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8148877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DFF3-0F3B-455A-9C21-F2A04D5A2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023D8-1DA3-47AF-BB7C-F45DE8194B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747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4271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8918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654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8952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2563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338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92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7398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4743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851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5137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740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9730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1867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511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042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5949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618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346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1388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3837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7088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0335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178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7712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6372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174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800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0106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4755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138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70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- 2020-02-04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ملائم لإحتياجاتك.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https://bit.ly/2ueeTId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https://scontent.xx.fbcdn.net/v/t15.5256-10/p720x720/80954686_1103631096645518_236952310633201664_n.jpg?_nc_cat=101&amp;_nc_sid=f2c4d5&amp;_nc_ohc=rBQ7v8MtwkoAX_ELXle&amp;_nc_ht=scontent.xx&amp;_nc_tp=6&amp;oh=f747a63c5c2b532cc50bd80ca3d8a16d&amp;oe=5E99D37B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634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1A8DF-AFA8-49D2-9919-1C6108F9A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7766122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30</TotalTime>
  <Words>4047</Words>
  <Application>Microsoft Office PowerPoint</Application>
  <PresentationFormat>On-screen Show (4:3)</PresentationFormat>
  <Paragraphs>1567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Own Posts Table | Samsung Saudi - 1 of 25</vt:lpstr>
      <vt:lpstr>Facebook Own Posts Table | Samsung Saudi - 2 of 25</vt:lpstr>
      <vt:lpstr>Facebook Own Posts Table | Samsung Saudi - 3 of 25</vt:lpstr>
      <vt:lpstr>Facebook Own Posts Table | Samsung Saudi - 4 of 25</vt:lpstr>
      <vt:lpstr>Facebook Own Posts Table | Samsung Saudi - 5 of 25</vt:lpstr>
      <vt:lpstr>Facebook Own Posts Table | Samsung Saudi - 6 of 25</vt:lpstr>
      <vt:lpstr>Facebook Own Posts Table | Samsung Saudi - 7 of 25</vt:lpstr>
      <vt:lpstr>Facebook Own Posts Table | Samsung Saudi - 8 of 25</vt:lpstr>
      <vt:lpstr>Facebook Own Posts Table | Samsung Saudi - 9 of 25</vt:lpstr>
      <vt:lpstr>Facebook Own Posts Table | Samsung Saudi - 10 of 25</vt:lpstr>
      <vt:lpstr>Facebook Own Posts Table | Samsung Saudi - 11 of 25</vt:lpstr>
      <vt:lpstr>Facebook Own Posts Table | Samsung Saudi - 12 of 25</vt:lpstr>
      <vt:lpstr>Facebook Own Posts Table | Samsung Saudi - 13 of 25</vt:lpstr>
      <vt:lpstr>Facebook Own Posts Table | Samsung Saudi - 14 of 25</vt:lpstr>
      <vt:lpstr>Facebook Own Posts Table | Samsung Saudi - 15 of 25</vt:lpstr>
      <vt:lpstr>Facebook Own Posts Table | Samsung Saudi - 16 of 25</vt:lpstr>
      <vt:lpstr>Facebook Own Posts Table | Samsung Saudi - 17 of 25</vt:lpstr>
      <vt:lpstr>Facebook Own Posts Table | Samsung Saudi - 18 of 25</vt:lpstr>
      <vt:lpstr>Facebook Own Posts Table | Samsung Saudi - 19 of 25</vt:lpstr>
      <vt:lpstr>Facebook Own Posts Table | Samsung Saudi - 20 of 25</vt:lpstr>
      <vt:lpstr>Facebook Own Posts Table | Samsung Saudi - 21 of 25</vt:lpstr>
      <vt:lpstr>Facebook Own Posts Table | Samsung Saudi - 22 of 25</vt:lpstr>
      <vt:lpstr>Facebook Own Posts Table | Samsung Saudi - 23 of 25</vt:lpstr>
      <vt:lpstr>Facebook Own Posts Table | Samsung Saudi - 24 of 25</vt:lpstr>
      <vt:lpstr>Facebook Own Posts Table | Samsung Saudi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2020-03-04T10:32:05Z</dcterms:created>
  <dcterms:modified xsi:type="dcterms:W3CDTF">2020-03-04T11:02:21Z</dcterms:modified>
</cp:coreProperties>
</file>