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1458030</c:v>
                </c:pt>
                <c:pt idx="1">
                  <c:v>1458358</c:v>
                </c:pt>
                <c:pt idx="2">
                  <c:v>1458689</c:v>
                </c:pt>
                <c:pt idx="3">
                  <c:v>1458954</c:v>
                </c:pt>
                <c:pt idx="4">
                  <c:v>1459220</c:v>
                </c:pt>
                <c:pt idx="5">
                  <c:v>1459529</c:v>
                </c:pt>
                <c:pt idx="6">
                  <c:v>1459873</c:v>
                </c:pt>
                <c:pt idx="7">
                  <c:v>1460169</c:v>
                </c:pt>
                <c:pt idx="8">
                  <c:v>1460436</c:v>
                </c:pt>
                <c:pt idx="9">
                  <c:v>1460768</c:v>
                </c:pt>
                <c:pt idx="10">
                  <c:v>1461165</c:v>
                </c:pt>
                <c:pt idx="11">
                  <c:v>1461715</c:v>
                </c:pt>
                <c:pt idx="12">
                  <c:v>1462162</c:v>
                </c:pt>
                <c:pt idx="13">
                  <c:v>1462557</c:v>
                </c:pt>
                <c:pt idx="14">
                  <c:v>1463052</c:v>
                </c:pt>
                <c:pt idx="15">
                  <c:v>1463559</c:v>
                </c:pt>
                <c:pt idx="16">
                  <c:v>1464053</c:v>
                </c:pt>
                <c:pt idx="17">
                  <c:v>1464541</c:v>
                </c:pt>
                <c:pt idx="18">
                  <c:v>1464962</c:v>
                </c:pt>
                <c:pt idx="19">
                  <c:v>1465421</c:v>
                </c:pt>
                <c:pt idx="20">
                  <c:v>1465824</c:v>
                </c:pt>
                <c:pt idx="21">
                  <c:v>1466198</c:v>
                </c:pt>
                <c:pt idx="22">
                  <c:v>1466555</c:v>
                </c:pt>
                <c:pt idx="23">
                  <c:v>1464612</c:v>
                </c:pt>
                <c:pt idx="24">
                  <c:v>1465125</c:v>
                </c:pt>
                <c:pt idx="25">
                  <c:v>1465196</c:v>
                </c:pt>
                <c:pt idx="26">
                  <c:v>1465440</c:v>
                </c:pt>
                <c:pt idx="27">
                  <c:v>1465615</c:v>
                </c:pt>
                <c:pt idx="28">
                  <c:v>1465739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B-4F13-A196-6662B9AAA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48504"/>
        <c:axId val="293748832"/>
      </c:lineChart>
      <c:dateAx>
        <c:axId val="29374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48832"/>
        <c:crosses val="autoZero"/>
        <c:auto val="1"/>
        <c:lblOffset val="100"/>
        <c:baseTimeUnit val="days"/>
      </c:dateAx>
      <c:valAx>
        <c:axId val="29374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4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F4-4F3E-8DFE-5720C75BA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1-46BD-9ADB-7D7F0E45C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660040"/>
        <c:axId val="172659712"/>
      </c:barChart>
      <c:catAx>
        <c:axId val="17266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59712"/>
        <c:crosses val="autoZero"/>
        <c:auto val="1"/>
        <c:lblAlgn val="ctr"/>
        <c:lblOffset val="100"/>
        <c:noMultiLvlLbl val="0"/>
      </c:catAx>
      <c:valAx>
        <c:axId val="17265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6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1.25159100551549</c:v>
                </c:pt>
                <c:pt idx="1">
                  <c:v>2.08963939141888</c:v>
                </c:pt>
                <c:pt idx="2">
                  <c:v>1.96709834341865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6-4013-9516-EB77D44CB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294192"/>
        <c:axId val="295290256"/>
      </c:barChart>
      <c:catAx>
        <c:axId val="29529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90256"/>
        <c:crosses val="autoZero"/>
        <c:auto val="1"/>
        <c:lblAlgn val="ctr"/>
        <c:lblOffset val="100"/>
        <c:noMultiLvlLbl val="0"/>
      </c:catAx>
      <c:valAx>
        <c:axId val="29529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9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287884</c:v>
                </c:pt>
                <c:pt idx="1">
                  <c:v>494230</c:v>
                </c:pt>
                <c:pt idx="2">
                  <c:v>338391</c:v>
                </c:pt>
                <c:pt idx="3">
                  <c:v>5276</c:v>
                </c:pt>
                <c:pt idx="4">
                  <c:v>11046</c:v>
                </c:pt>
                <c:pt idx="5">
                  <c:v>189350</c:v>
                </c:pt>
                <c:pt idx="6">
                  <c:v>304598</c:v>
                </c:pt>
                <c:pt idx="7">
                  <c:v>295783</c:v>
                </c:pt>
                <c:pt idx="8">
                  <c:v>370309</c:v>
                </c:pt>
                <c:pt idx="9">
                  <c:v>1900018</c:v>
                </c:pt>
                <c:pt idx="10">
                  <c:v>3663972</c:v>
                </c:pt>
                <c:pt idx="11">
                  <c:v>5155734</c:v>
                </c:pt>
                <c:pt idx="12">
                  <c:v>3418029</c:v>
                </c:pt>
                <c:pt idx="13">
                  <c:v>2593382</c:v>
                </c:pt>
                <c:pt idx="14">
                  <c:v>4214792</c:v>
                </c:pt>
                <c:pt idx="15">
                  <c:v>3798523</c:v>
                </c:pt>
                <c:pt idx="16">
                  <c:v>3878578</c:v>
                </c:pt>
                <c:pt idx="17">
                  <c:v>3629462</c:v>
                </c:pt>
                <c:pt idx="18">
                  <c:v>3068053</c:v>
                </c:pt>
                <c:pt idx="19">
                  <c:v>2975334</c:v>
                </c:pt>
                <c:pt idx="20">
                  <c:v>2320884</c:v>
                </c:pt>
                <c:pt idx="21">
                  <c:v>2423246</c:v>
                </c:pt>
                <c:pt idx="22">
                  <c:v>2079705</c:v>
                </c:pt>
                <c:pt idx="23">
                  <c:v>1919139</c:v>
                </c:pt>
                <c:pt idx="24">
                  <c:v>1901363</c:v>
                </c:pt>
                <c:pt idx="25">
                  <c:v>1767637</c:v>
                </c:pt>
                <c:pt idx="26">
                  <c:v>2222228</c:v>
                </c:pt>
                <c:pt idx="27">
                  <c:v>2890289</c:v>
                </c:pt>
                <c:pt idx="28">
                  <c:v>2925273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82-4E96-8969-7B9C10348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734344"/>
        <c:axId val="530736312"/>
      </c:lineChart>
      <c:dateAx>
        <c:axId val="53073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36312"/>
        <c:crosses val="autoZero"/>
        <c:auto val="1"/>
        <c:lblOffset val="100"/>
        <c:baseTimeUnit val="days"/>
      </c:dateAx>
      <c:valAx>
        <c:axId val="53073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3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4059</c:v>
                </c:pt>
                <c:pt idx="1">
                  <c:v>178230</c:v>
                </c:pt>
                <c:pt idx="2">
                  <c:v>589047</c:v>
                </c:pt>
                <c:pt idx="3">
                  <c:v>273904</c:v>
                </c:pt>
                <c:pt idx="4">
                  <c:v>71031</c:v>
                </c:pt>
                <c:pt idx="5">
                  <c:v>15549</c:v>
                </c:pt>
                <c:pt idx="6">
                  <c:v>7645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06-4D5C-A921-87506D1BB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2141</c:v>
                </c:pt>
                <c:pt idx="1">
                  <c:v>60252</c:v>
                </c:pt>
                <c:pt idx="2">
                  <c:v>161470</c:v>
                </c:pt>
                <c:pt idx="3">
                  <c:v>72299</c:v>
                </c:pt>
                <c:pt idx="4">
                  <c:v>20738</c:v>
                </c:pt>
                <c:pt idx="5">
                  <c:v>4920</c:v>
                </c:pt>
                <c:pt idx="6">
                  <c:v>3520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06-4D5C-A921-87506D1BB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0738936"/>
        <c:axId val="530740576"/>
      </c:barChart>
      <c:catAx>
        <c:axId val="53073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40576"/>
        <c:crosses val="autoZero"/>
        <c:auto val="1"/>
        <c:lblAlgn val="ctr"/>
        <c:lblOffset val="100"/>
        <c:noMultiLvlLbl val="0"/>
      </c:catAx>
      <c:valAx>
        <c:axId val="53074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4-40C7-8B83-0195C80F4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0701872"/>
        <c:axId val="530706136"/>
      </c:barChart>
      <c:catAx>
        <c:axId val="53070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06136"/>
        <c:crosses val="autoZero"/>
        <c:auto val="1"/>
        <c:lblAlgn val="ctr"/>
        <c:lblOffset val="100"/>
        <c:noMultiLvlLbl val="0"/>
      </c:catAx>
      <c:valAx>
        <c:axId val="53070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0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62-4EF2-9ABB-1CBE14711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632992"/>
        <c:axId val="530629384"/>
      </c:lineChart>
      <c:dateAx>
        <c:axId val="53063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629384"/>
        <c:crosses val="autoZero"/>
        <c:auto val="1"/>
        <c:lblOffset val="100"/>
        <c:baseTimeUnit val="days"/>
      </c:dateAx>
      <c:valAx>
        <c:axId val="53062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63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13D71-222C-4767-A134-9D89D5BF0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DDDE9-0E5B-4859-A882-135B248D4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273568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0B47-B983-48FA-85AA-045164C7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805DA5-A2AE-4EC7-B235-B089318DF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738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3B825-9465-4303-AD39-7E24560B6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3C56F-1EDF-482F-A035-3F55DF65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8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43A4F-EBCE-4CFE-896A-184725E1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2EB85-48FF-4121-B0F0-310ADCE28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402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04160-5F3D-48DB-A1A7-3E169E666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704C9-AA91-417A-A4B8-79CA51A23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8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E213-69AA-4DCB-93BF-9E939BF7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88E38-5CCE-4D0B-9362-3520D39C6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641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84106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99392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65146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473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2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13507697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8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A2BD4-7925-4AC4-92E6-8F5D16D2E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65094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B64D-3CD9-49CA-BFAC-96EB7EE4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9B775E-9789-4626-AE24-9ABCC1AA6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593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685A6-47DB-456F-BE71-47607CD3C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3D2E-8D6A-4919-9606-16185559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87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E56AD-1A68-4B45-A3EA-167D2287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55C07-326A-4C82-A05A-E0141E48E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546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0298D-9318-4F7C-8C9E-393ABAAB2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39A2B-7879-4F90-8E5C-753E9B1D7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5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7531-3DD4-4923-ABE7-08CC9701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DE6F9-1B0E-410C-AB91-665EBF130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16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25085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735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77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778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8377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919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402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484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5138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025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133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437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424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0104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991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049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188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55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929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698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67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98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230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941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35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005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5645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36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7701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8698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82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86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C1191-15D2-404B-89C1-4C2AC78DE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68715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8269-1AE9-49D7-B466-D8F3F4F6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C5B6C-2820-46C8-8561-8D85CBF18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045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57673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00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414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506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634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293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162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86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84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033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976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6941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7887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042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080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386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395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458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268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222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72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4308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00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021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940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947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668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54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1859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971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4037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5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75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D7D3F-63EF-4E30-8865-F349B5921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419208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41F3-B856-4413-9D64-50A809D56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E87B6-71A1-40BC-98B4-8A08F6C12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62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03910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27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346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938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646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599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87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75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159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101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544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355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358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167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116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783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7330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359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541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360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32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916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412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980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216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15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63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661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544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461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86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3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79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272BE-C455-4D92-81EC-2AA3E2844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5895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15DD-ED8E-46F4-B2FA-6BC20CE92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939CE-BEF0-4D92-8949-BAE54FD29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277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9486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24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237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754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729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9956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467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056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133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24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82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51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30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849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882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7099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223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071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006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9075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425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311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5462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193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578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92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917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600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852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7004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4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5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606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AE7F1-0D97-4188-9204-DB34916DA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869701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3756-42D8-4FBC-9813-99201C1E6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5FC8C6-FBF8-4B48-BD43-AD9F81DC5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413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8495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26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509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038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386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465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973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406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724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6848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775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60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1901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46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627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84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249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678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33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027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29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710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478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471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08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6200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08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961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5754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875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5382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43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23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D8B7D-6F41-4D2F-A26A-317A36395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5540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BFBF1-0E87-4888-BABE-F73AC540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59232-FEB9-4584-97F4-9B6ED868F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18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49636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86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00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141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00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425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4807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423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323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24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238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7500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177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0966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321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521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614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592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5613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91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610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475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186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13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623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299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519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8689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838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69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256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6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7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01400-3859-49F2-BB0C-94002651C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402391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BA9D-1828-4AB7-AC0D-67CA4DC2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79D1D-E3E6-4309-9DE3-60B1DF3CA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72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57701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419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540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937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27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256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874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2391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687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194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706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17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645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438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725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15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952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334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8189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261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874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502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690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406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515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018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0563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523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464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897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645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52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239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EEFB4-821A-44A6-B567-9BCA73EA5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865728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C4A5-DB52-4C40-BC3A-66D2F1ED3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DDF5E-17C3-488C-8267-7D9EAB0D2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879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0393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62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401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13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61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08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882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5868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1751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857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28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4992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53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696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357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069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629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1314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80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201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8471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64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240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287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677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249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883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030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251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5836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35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2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12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D550D-1209-4DEE-BA54-93EFCD37F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1525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16C2-8875-4347-A0B6-73B666F32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35A95-0007-408F-A355-19BADA49B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96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20470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07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3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6015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087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859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73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427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7558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631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404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89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374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081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568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8273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7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677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5768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40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492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949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7401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710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148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734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2557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095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9324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203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65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2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6B647-E19D-411C-AF58-E8723E9C8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09189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9A59D-D43C-49AA-B164-744BC741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23CCB-82FF-4322-9018-7815B5F46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991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529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06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369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999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5396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09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050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1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106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712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273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519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87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2736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344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8273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3454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382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3683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2456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070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268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61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3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3340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4355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56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77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380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54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411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9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https://scontent.xx.fbcdn.net/v/t15.13418-10/p720x720/75436509_600770033801202_2669032951366287360_n.jpg?_nc_cat=107&amp;_nc_sid=f2c4d5&amp;_nc_ohc=vNV81v_8e8AAX8PI4c_&amp;_nc_ht=scontent.xx&amp;_nc_tp=6&amp;oh=428775381120266f76eddf563a2df3e9&amp;oe=5E8479D7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01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E832-92D5-44E0-8BAA-550EE45D8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410089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81FAA-04F4-4590-B44E-D2617BBA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91136-8BD7-42DF-8BB4-2C9B4F051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655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6954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710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821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576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729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873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35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88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69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0204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332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037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820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380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850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9791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516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156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655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313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148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97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024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445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3759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8383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35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43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88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147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1787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0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010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E59C9-5B21-4376-97B7-3C12FFDAA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30231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FC2CC-65C2-49A4-846D-C0DD2ADE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05454-5821-41E4-AE77-BFB19149F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381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9735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476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52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569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767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57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940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3678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30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030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8432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95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774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620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18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2950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065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03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1535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436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345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288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452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59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9191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660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4551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93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2736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156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9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9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96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6110D-3EAC-4DEA-BD96-FF741485B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59735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BC8E2-B5A6-4CEB-B4AF-7AA76980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F3D90-B3FC-44BE-8EDC-AEE4BED75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11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30258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92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653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70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526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572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95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838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492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597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367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5572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9119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271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462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5675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14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2995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79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846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890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79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039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761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670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929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894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5890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192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3162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59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8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1C3E8-B7FB-4532-AF70-4ED5533D0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98844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33249-C1C8-4248-A2A1-DB4F2A9B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C3C25-F864-4E20-B34D-9F5F37E6B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995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9124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307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256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792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09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032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071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459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414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886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242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508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099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6271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05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27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671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562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203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923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805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007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6999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2945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874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860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943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206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326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536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040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24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6BBC0-CCA8-43D4-AC66-E2A1D71B8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31749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709FD-9FA5-419D-B503-333755E0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0B811-0777-48D4-991C-9373654F8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12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6310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66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06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64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517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547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064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23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673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167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640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677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4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40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115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013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86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963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732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70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713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464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1303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807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9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613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568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5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872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1673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743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1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18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CC071-51D3-49AF-BAB9-97683A696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4173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55AD2-4ACF-4D14-B5D5-ACE01CD24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8BC18-04D6-48AC-897D-C8E0F6DA4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994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56270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958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228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492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20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749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390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927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532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95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203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266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506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722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230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251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901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4585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0596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840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1278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160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300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03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066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222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47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88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936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048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31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3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95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7FD3B-179E-43EC-B9A0-8860D6880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83911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6C5E7-DD70-446B-90FB-B721196E0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7C5D4-D18B-47EA-A274-1D4325A29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817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67809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70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779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218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3618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087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5277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61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322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9428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430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373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4142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9466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1763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795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613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12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5150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033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749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857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158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973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901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2738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671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219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37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289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56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0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38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EB110-922B-42BF-8DEE-B8C7F88EE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07774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1A621-9336-478F-B8B7-54BC11228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240DA-E1F6-4F85-98FA-3D5B86E7E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99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296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546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882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750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376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912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720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196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17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4855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456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611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56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912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370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428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103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98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3065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496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373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2271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24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998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012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0695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675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804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057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8424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44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4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090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5CCBB-FF26-4C0E-8F01-F627E84CE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76342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04C6-059B-4806-9668-44E1A0D3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801942-9E7D-416B-966B-5E834EFC5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871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1568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09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083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417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526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032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3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305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764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773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45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264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443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124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8028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682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735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62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5310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093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543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0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259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475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589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548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818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1395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733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739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666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3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5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E5DEF-DBCD-4732-B1FD-DB1864204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63875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0204-9D13-4A92-BA57-1DC9CE2F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DBB61-CC62-4F76-AFB5-4AE7ACFFE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594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41556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567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05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696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138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750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567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99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52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635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367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761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92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856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81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413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669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04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754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578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571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536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462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569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125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089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2733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6072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42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536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100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6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45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A62D2-1FF7-48BE-8D0D-9EA4A475F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90055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BB6C-B423-4897-86F1-E4095AA9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9D0CF-C2C3-40D6-80B5-6537A4ED5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75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7618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155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488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42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38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6155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461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982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3715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67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11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993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83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01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4424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563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242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461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1269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323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89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265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857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329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59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100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869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905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347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1644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31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7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64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71F0C-424A-429D-8B2E-8E2806B3A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84252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B2FE-B7F9-4CAF-8202-7D1BB15F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98916-98EA-4AB0-AACD-AF02B74BF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664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73646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58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889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235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480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898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05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4477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3447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248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454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9103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6998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698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3159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311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161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206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772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5927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302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973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348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966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515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59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33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275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808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876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400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5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52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6FA27-9B40-4CE4-8EAE-3607E135D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54416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A477-573C-4E8B-87D2-72F7DF32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40F67-2740-405E-B6AA-0863A79F1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431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81977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14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250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197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19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8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92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656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926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364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917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458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854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029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639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17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20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621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103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8024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0744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632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28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4674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258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563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89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996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168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687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71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46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6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F9A08-002A-4A88-99F4-717440195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17851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79F01-1C9F-4090-B39C-60642BAD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2A8DE-41A9-4B27-9919-86A085070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692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88757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75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740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266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075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723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556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1284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1875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90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6326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001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0889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064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386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021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62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685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411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552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811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5764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626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079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83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635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24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32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686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872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56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06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F2E2F-CB22-4755-89BB-1240C352A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8721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6E7FC-94A4-415F-B4DB-5BB972A2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83DE9-2E33-4EBD-85FB-ACD3EA367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46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461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9008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918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889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469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821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353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09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337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628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165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000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860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3057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11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009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610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8999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870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215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805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233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307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575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824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28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763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701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542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9902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23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8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43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90F7C-8FA1-4C74-9E01-61C46D300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96801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AE99-426F-4A30-A1B0-3D4695166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3369E-7744-4CC0-A7EF-23BF238F3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9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9882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3001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206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547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223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931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853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79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92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3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E0603-50E3-4C76-851F-B03ADE907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66020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A3A7-D891-4B29-BBAB-2889CC8B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9ABA27-7D69-4973-A1C8-350F00474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435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9B0F8-1F3E-4D9B-B690-ED9A0D415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DC403-77AA-438F-A082-21CB5A6FA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956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9C59-A69B-448C-A4F9-A230F13D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E2AAE-E2E5-4FAF-9407-910F5A0C4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036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84B32-5983-44AE-9622-4944B7B06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CC21D-8609-4DB2-8C3C-3D70DA17E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020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4DB2-0499-47FF-BE69-362C5CAAD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BE684-2834-44FE-BE19-3846C43D9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214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7433279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6233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2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64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9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55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5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6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52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67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99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F1455-522A-4744-9525-F18099E94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1364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BC24-58CC-4150-99CC-BDB87626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5239D1-DCF4-4920-8042-1815E02BE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130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269176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86429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0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3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8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41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94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39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6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39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41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CDCC4-C8D3-4876-8DEF-BDAE28D37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85989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EE443-A679-4B49-8365-2D2F6F21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8681B-53F0-434E-84C3-15DF8FF20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059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6236525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16618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3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3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1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7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0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22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2DF1A-5CE8-4A78-9E6F-2D5D29CAC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60853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096F-B7A5-4B83-A34B-EBA6BC438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FD197-84D7-4187-8096-AE96BFF12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920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1C944-36A6-41A5-ACB4-80850F870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35C74-7641-4A44-95C7-A96D26DF0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14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6409F-AB1D-4521-90FC-6BA7B2DC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38780-3EF3-45BC-B6E3-3779C80A1B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84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5FC58-8FC8-4B02-AA03-2D0FBFF49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3CF54-ADBB-45D1-BC1F-C58E0B34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775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4401</Words>
  <Application>Microsoft Office PowerPoint</Application>
  <PresentationFormat>On-screen Show (4:3)</PresentationFormat>
  <Paragraphs>1685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Samsung Saudi Facebook</vt:lpstr>
      <vt:lpstr>Facebook Fans Total | Samsung Saudi</vt:lpstr>
      <vt:lpstr>Facebook Post Type Distribution | Samsung Saudi</vt:lpstr>
      <vt:lpstr>Facebook Page Post Reach Table | Samsung Saudi</vt:lpstr>
      <vt:lpstr>Facebook Total Engagements | Samsung Saudi</vt:lpstr>
      <vt:lpstr>Facebook Engagement Rate By Post Type | Samsung Saudi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  <vt:lpstr>Facebook Fans Table | Samsung Saudi</vt:lpstr>
      <vt:lpstr>Facebook Reach | Samsung Saudi</vt:lpstr>
      <vt:lpstr>Facebook Fan Demographics | Samsung Saudi</vt:lpstr>
      <vt:lpstr>Facebook Reach By Country Table | Samsung Saudi - 1 of 3</vt:lpstr>
      <vt:lpstr>Facebook Reach By Country Table | Samsung Saudi - 2 of 3</vt:lpstr>
      <vt:lpstr>Facebook Reach By Country Table | Samsung Saudi - 3 of 3</vt:lpstr>
      <vt:lpstr>Facebook Total Engagements | Samsung Saudi</vt:lpstr>
      <vt:lpstr>Facebook Own Posts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2020-03-04T09:58:32Z</dcterms:created>
  <dcterms:modified xsi:type="dcterms:W3CDTF">2020-03-04T10:00:32Z</dcterms:modified>
</cp:coreProperties>
</file>