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2" r:id="rId36"/>
    <p:sldId id="293" r:id="rId37"/>
    <p:sldId id="294" r:id="rId38"/>
    <p:sldId id="295" r:id="rId39"/>
    <p:sldId id="296" r:id="rId4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43862</c:v>
                </c:pt>
                <c:pt idx="1">
                  <c:v>43863</c:v>
                </c:pt>
                <c:pt idx="2">
                  <c:v>43864</c:v>
                </c:pt>
                <c:pt idx="3">
                  <c:v>43865</c:v>
                </c:pt>
                <c:pt idx="4">
                  <c:v>43866</c:v>
                </c:pt>
                <c:pt idx="5">
                  <c:v>43867</c:v>
                </c:pt>
                <c:pt idx="6">
                  <c:v>43868</c:v>
                </c:pt>
                <c:pt idx="7">
                  <c:v>43869</c:v>
                </c:pt>
                <c:pt idx="8">
                  <c:v>43870</c:v>
                </c:pt>
                <c:pt idx="9">
                  <c:v>43871</c:v>
                </c:pt>
                <c:pt idx="10">
                  <c:v>43872</c:v>
                </c:pt>
                <c:pt idx="11">
                  <c:v>43873</c:v>
                </c:pt>
                <c:pt idx="12">
                  <c:v>43874</c:v>
                </c:pt>
                <c:pt idx="13">
                  <c:v>43875</c:v>
                </c:pt>
                <c:pt idx="14">
                  <c:v>43876</c:v>
                </c:pt>
                <c:pt idx="15">
                  <c:v>43877</c:v>
                </c:pt>
                <c:pt idx="16">
                  <c:v>43878</c:v>
                </c:pt>
                <c:pt idx="17">
                  <c:v>43879</c:v>
                </c:pt>
                <c:pt idx="18">
                  <c:v>43880</c:v>
                </c:pt>
                <c:pt idx="19">
                  <c:v>43881</c:v>
                </c:pt>
                <c:pt idx="20">
                  <c:v>43882</c:v>
                </c:pt>
                <c:pt idx="21">
                  <c:v>43883</c:v>
                </c:pt>
                <c:pt idx="22">
                  <c:v>43884</c:v>
                </c:pt>
                <c:pt idx="23">
                  <c:v>43885</c:v>
                </c:pt>
                <c:pt idx="24">
                  <c:v>43886</c:v>
                </c:pt>
                <c:pt idx="25">
                  <c:v>43887</c:v>
                </c:pt>
                <c:pt idx="26">
                  <c:v>43888</c:v>
                </c:pt>
                <c:pt idx="27">
                  <c:v>43889</c:v>
                </c:pt>
                <c:pt idx="28">
                  <c:v>43890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1458030</c:v>
                </c:pt>
                <c:pt idx="1">
                  <c:v>1458358</c:v>
                </c:pt>
                <c:pt idx="2">
                  <c:v>1458689</c:v>
                </c:pt>
                <c:pt idx="3">
                  <c:v>1458954</c:v>
                </c:pt>
                <c:pt idx="4">
                  <c:v>1459220</c:v>
                </c:pt>
                <c:pt idx="5">
                  <c:v>1459529</c:v>
                </c:pt>
                <c:pt idx="6">
                  <c:v>1459873</c:v>
                </c:pt>
                <c:pt idx="7">
                  <c:v>1460169</c:v>
                </c:pt>
                <c:pt idx="8">
                  <c:v>1460436</c:v>
                </c:pt>
                <c:pt idx="9">
                  <c:v>1460768</c:v>
                </c:pt>
                <c:pt idx="10">
                  <c:v>1461165</c:v>
                </c:pt>
                <c:pt idx="11">
                  <c:v>1461715</c:v>
                </c:pt>
                <c:pt idx="12">
                  <c:v>1462162</c:v>
                </c:pt>
                <c:pt idx="13">
                  <c:v>1462557</c:v>
                </c:pt>
                <c:pt idx="14">
                  <c:v>1463052</c:v>
                </c:pt>
                <c:pt idx="15">
                  <c:v>1463559</c:v>
                </c:pt>
                <c:pt idx="16">
                  <c:v>1464053</c:v>
                </c:pt>
                <c:pt idx="17">
                  <c:v>1464541</c:v>
                </c:pt>
                <c:pt idx="18">
                  <c:v>1464962</c:v>
                </c:pt>
                <c:pt idx="19">
                  <c:v>1465421</c:v>
                </c:pt>
                <c:pt idx="20">
                  <c:v>1465824</c:v>
                </c:pt>
                <c:pt idx="21">
                  <c:v>1466198</c:v>
                </c:pt>
                <c:pt idx="22">
                  <c:v>1466555</c:v>
                </c:pt>
                <c:pt idx="23">
                  <c:v>1464612</c:v>
                </c:pt>
                <c:pt idx="24">
                  <c:v>1465125</c:v>
                </c:pt>
                <c:pt idx="25">
                  <c:v>1465196</c:v>
                </c:pt>
                <c:pt idx="26">
                  <c:v>1465440</c:v>
                </c:pt>
                <c:pt idx="27">
                  <c:v>1465615</c:v>
                </c:pt>
                <c:pt idx="28">
                  <c:v>1465739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33-41EE-9D5B-7EABD198A3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619952"/>
        <c:axId val="249796928"/>
      </c:lineChart>
      <c:dateAx>
        <c:axId val="252619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796928"/>
        <c:crosses val="autoZero"/>
        <c:auto val="1"/>
        <c:lblOffset val="100"/>
        <c:baseTimeUnit val="days"/>
      </c:dateAx>
      <c:valAx>
        <c:axId val="249796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619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7</c:v>
                </c:pt>
                <c:pt idx="1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21-40AD-B4B8-12962A3884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Engagements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Samsung Saudi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1363235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7B-4783-8C39-9CB780B520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102880"/>
        <c:axId val="299103208"/>
      </c:barChart>
      <c:catAx>
        <c:axId val="29910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103208"/>
        <c:crosses val="autoZero"/>
        <c:auto val="1"/>
        <c:lblAlgn val="ctr"/>
        <c:lblOffset val="100"/>
        <c:noMultiLvlLbl val="0"/>
      </c:catAx>
      <c:valAx>
        <c:axId val="299103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102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Saudi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1.25159100551549</c:v>
                </c:pt>
                <c:pt idx="1">
                  <c:v>2.08963939141888</c:v>
                </c:pt>
                <c:pt idx="2">
                  <c:v>1.96709834341865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FB-4C0B-908D-40C9E258C6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103536"/>
        <c:axId val="299101568"/>
      </c:barChart>
      <c:catAx>
        <c:axId val="299103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101568"/>
        <c:crosses val="autoZero"/>
        <c:auto val="1"/>
        <c:lblAlgn val="ctr"/>
        <c:lblOffset val="100"/>
        <c:noMultiLvlLbl val="0"/>
      </c:catAx>
      <c:valAx>
        <c:axId val="299101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103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43862</c:v>
                </c:pt>
                <c:pt idx="1">
                  <c:v>43863</c:v>
                </c:pt>
                <c:pt idx="2">
                  <c:v>43864</c:v>
                </c:pt>
                <c:pt idx="3">
                  <c:v>43865</c:v>
                </c:pt>
                <c:pt idx="4">
                  <c:v>43866</c:v>
                </c:pt>
                <c:pt idx="5">
                  <c:v>43867</c:v>
                </c:pt>
                <c:pt idx="6">
                  <c:v>43868</c:v>
                </c:pt>
                <c:pt idx="7">
                  <c:v>43869</c:v>
                </c:pt>
                <c:pt idx="8">
                  <c:v>43870</c:v>
                </c:pt>
                <c:pt idx="9">
                  <c:v>43871</c:v>
                </c:pt>
                <c:pt idx="10">
                  <c:v>43872</c:v>
                </c:pt>
                <c:pt idx="11">
                  <c:v>43873</c:v>
                </c:pt>
                <c:pt idx="12">
                  <c:v>43874</c:v>
                </c:pt>
                <c:pt idx="13">
                  <c:v>43875</c:v>
                </c:pt>
                <c:pt idx="14">
                  <c:v>43876</c:v>
                </c:pt>
                <c:pt idx="15">
                  <c:v>43877</c:v>
                </c:pt>
                <c:pt idx="16">
                  <c:v>43878</c:v>
                </c:pt>
                <c:pt idx="17">
                  <c:v>43879</c:v>
                </c:pt>
                <c:pt idx="18">
                  <c:v>43880</c:v>
                </c:pt>
                <c:pt idx="19">
                  <c:v>43881</c:v>
                </c:pt>
                <c:pt idx="20">
                  <c:v>43882</c:v>
                </c:pt>
                <c:pt idx="21">
                  <c:v>43883</c:v>
                </c:pt>
                <c:pt idx="22">
                  <c:v>43884</c:v>
                </c:pt>
                <c:pt idx="23">
                  <c:v>43885</c:v>
                </c:pt>
                <c:pt idx="24">
                  <c:v>43886</c:v>
                </c:pt>
                <c:pt idx="25">
                  <c:v>43887</c:v>
                </c:pt>
                <c:pt idx="26">
                  <c:v>43888</c:v>
                </c:pt>
                <c:pt idx="27">
                  <c:v>43889</c:v>
                </c:pt>
                <c:pt idx="28">
                  <c:v>43890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287884</c:v>
                </c:pt>
                <c:pt idx="1">
                  <c:v>494230</c:v>
                </c:pt>
                <c:pt idx="2">
                  <c:v>338391</c:v>
                </c:pt>
                <c:pt idx="3">
                  <c:v>5276</c:v>
                </c:pt>
                <c:pt idx="4">
                  <c:v>11046</c:v>
                </c:pt>
                <c:pt idx="5">
                  <c:v>189350</c:v>
                </c:pt>
                <c:pt idx="6">
                  <c:v>304598</c:v>
                </c:pt>
                <c:pt idx="7">
                  <c:v>295783</c:v>
                </c:pt>
                <c:pt idx="8">
                  <c:v>370309</c:v>
                </c:pt>
                <c:pt idx="9">
                  <c:v>1900018</c:v>
                </c:pt>
                <c:pt idx="10">
                  <c:v>3663972</c:v>
                </c:pt>
                <c:pt idx="11">
                  <c:v>5155734</c:v>
                </c:pt>
                <c:pt idx="12">
                  <c:v>3418029</c:v>
                </c:pt>
                <c:pt idx="13">
                  <c:v>2593382</c:v>
                </c:pt>
                <c:pt idx="14">
                  <c:v>4214792</c:v>
                </c:pt>
                <c:pt idx="15">
                  <c:v>3798523</c:v>
                </c:pt>
                <c:pt idx="16">
                  <c:v>3878578</c:v>
                </c:pt>
                <c:pt idx="17">
                  <c:v>3629462</c:v>
                </c:pt>
                <c:pt idx="18">
                  <c:v>3068053</c:v>
                </c:pt>
                <c:pt idx="19">
                  <c:v>2975334</c:v>
                </c:pt>
                <c:pt idx="20">
                  <c:v>2320884</c:v>
                </c:pt>
                <c:pt idx="21">
                  <c:v>2423246</c:v>
                </c:pt>
                <c:pt idx="22">
                  <c:v>2079705</c:v>
                </c:pt>
                <c:pt idx="23">
                  <c:v>1919139</c:v>
                </c:pt>
                <c:pt idx="24">
                  <c:v>1901363</c:v>
                </c:pt>
                <c:pt idx="25">
                  <c:v>1767637</c:v>
                </c:pt>
                <c:pt idx="26">
                  <c:v>2222228</c:v>
                </c:pt>
                <c:pt idx="27">
                  <c:v>2890289</c:v>
                </c:pt>
                <c:pt idx="28">
                  <c:v>2925273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97-427B-A9CB-FB7A594D2F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6489184"/>
        <c:axId val="546492464"/>
      </c:lineChart>
      <c:dateAx>
        <c:axId val="546489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492464"/>
        <c:crosses val="autoZero"/>
        <c:auto val="1"/>
        <c:lblOffset val="100"/>
        <c:baseTimeUnit val="days"/>
      </c:dateAx>
      <c:valAx>
        <c:axId val="546492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489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4059</c:v>
                </c:pt>
                <c:pt idx="1">
                  <c:v>178230</c:v>
                </c:pt>
                <c:pt idx="2">
                  <c:v>589047</c:v>
                </c:pt>
                <c:pt idx="3">
                  <c:v>273904</c:v>
                </c:pt>
                <c:pt idx="4">
                  <c:v>71031</c:v>
                </c:pt>
                <c:pt idx="5">
                  <c:v>15549</c:v>
                </c:pt>
                <c:pt idx="6">
                  <c:v>7645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5C-408C-A88A-D2C70FAD0F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2141</c:v>
                </c:pt>
                <c:pt idx="1">
                  <c:v>60252</c:v>
                </c:pt>
                <c:pt idx="2">
                  <c:v>161470</c:v>
                </c:pt>
                <c:pt idx="3">
                  <c:v>72299</c:v>
                </c:pt>
                <c:pt idx="4">
                  <c:v>20738</c:v>
                </c:pt>
                <c:pt idx="5">
                  <c:v>4920</c:v>
                </c:pt>
                <c:pt idx="6">
                  <c:v>3520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5C-408C-A88A-D2C70FAD0F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6503944"/>
        <c:axId val="546504272"/>
      </c:barChart>
      <c:catAx>
        <c:axId val="546503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504272"/>
        <c:crosses val="autoZero"/>
        <c:auto val="1"/>
        <c:lblAlgn val="ctr"/>
        <c:lblOffset val="100"/>
        <c:noMultiLvlLbl val="0"/>
      </c:catAx>
      <c:valAx>
        <c:axId val="546504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503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Engagements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Samsung Saudi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1363235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A2-496A-A4C6-4BB80CB0B5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6416368"/>
        <c:axId val="546421288"/>
      </c:barChart>
      <c:catAx>
        <c:axId val="546416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421288"/>
        <c:crosses val="autoZero"/>
        <c:auto val="1"/>
        <c:lblAlgn val="ctr"/>
        <c:lblOffset val="100"/>
        <c:noMultiLvlLbl val="0"/>
      </c:catAx>
      <c:valAx>
        <c:axId val="546421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416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43862</c:v>
                </c:pt>
                <c:pt idx="1">
                  <c:v>43863</c:v>
                </c:pt>
                <c:pt idx="2">
                  <c:v>43864</c:v>
                </c:pt>
                <c:pt idx="3">
                  <c:v>43865</c:v>
                </c:pt>
                <c:pt idx="4">
                  <c:v>43866</c:v>
                </c:pt>
                <c:pt idx="5">
                  <c:v>43867</c:v>
                </c:pt>
                <c:pt idx="6">
                  <c:v>43868</c:v>
                </c:pt>
                <c:pt idx="7">
                  <c:v>43869</c:v>
                </c:pt>
                <c:pt idx="8">
                  <c:v>43870</c:v>
                </c:pt>
                <c:pt idx="9">
                  <c:v>43871</c:v>
                </c:pt>
                <c:pt idx="10">
                  <c:v>43872</c:v>
                </c:pt>
                <c:pt idx="11">
                  <c:v>43873</c:v>
                </c:pt>
                <c:pt idx="12">
                  <c:v>43874</c:v>
                </c:pt>
                <c:pt idx="13">
                  <c:v>43875</c:v>
                </c:pt>
                <c:pt idx="14">
                  <c:v>43876</c:v>
                </c:pt>
                <c:pt idx="15">
                  <c:v>43877</c:v>
                </c:pt>
                <c:pt idx="16">
                  <c:v>43878</c:v>
                </c:pt>
                <c:pt idx="17">
                  <c:v>43879</c:v>
                </c:pt>
                <c:pt idx="18">
                  <c:v>43880</c:v>
                </c:pt>
                <c:pt idx="19">
                  <c:v>43881</c:v>
                </c:pt>
                <c:pt idx="20">
                  <c:v>43882</c:v>
                </c:pt>
                <c:pt idx="21">
                  <c:v>43883</c:v>
                </c:pt>
                <c:pt idx="22">
                  <c:v>43884</c:v>
                </c:pt>
                <c:pt idx="23">
                  <c:v>43885</c:v>
                </c:pt>
                <c:pt idx="24">
                  <c:v>43886</c:v>
                </c:pt>
                <c:pt idx="25">
                  <c:v>43887</c:v>
                </c:pt>
                <c:pt idx="26">
                  <c:v>43888</c:v>
                </c:pt>
                <c:pt idx="27">
                  <c:v>43889</c:v>
                </c:pt>
                <c:pt idx="28">
                  <c:v>43890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6</c:v>
                </c:pt>
                <c:pt idx="7">
                  <c:v>0</c:v>
                </c:pt>
                <c:pt idx="8">
                  <c:v>1</c:v>
                </c:pt>
                <c:pt idx="9">
                  <c:v>3</c:v>
                </c:pt>
                <c:pt idx="10">
                  <c:v>4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A3-4D77-B654-9FDECD4065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6422272"/>
        <c:axId val="546424896"/>
      </c:lineChart>
      <c:dateAx>
        <c:axId val="546422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424896"/>
        <c:crosses val="autoZero"/>
        <c:auto val="1"/>
        <c:lblOffset val="100"/>
        <c:baseTimeUnit val="days"/>
      </c:dateAx>
      <c:valAx>
        <c:axId val="546424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422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7C737-5559-44EC-B39A-0E5E4193D2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Samsung Saudi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35B631-8AF7-4D63-9C02-F79567655D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Cheil (Facelift)</a:t>
            </a:r>
          </a:p>
        </p:txBody>
      </p:sp>
    </p:spTree>
    <p:extLst>
      <p:ext uri="{BB962C8B-B14F-4D97-AF65-F5344CB8AC3E}">
        <p14:creationId xmlns:p14="http://schemas.microsoft.com/office/powerpoint/2010/main" val="1576981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5D270-A7C7-4C4A-95ED-A028961DA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5A6056-A8B1-48A7-8E28-81A18F3628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10279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260538-23A8-476E-A22B-769164A3AD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F73E92-3F5A-4F77-AECC-BAE3CDC58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281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0656C-3209-49A1-B35D-18F501FCB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61AC65-948D-42D2-9F68-2F6E1C62F0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49739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D9E854-674C-4977-8422-15245077B7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E9F1E6-769D-46C9-B31D-AE0FAB9CD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46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59387-EA65-4BB0-832D-4AC9C2CA9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Post Reach Table | Samsung Saudi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BFAAF6-B0AC-4F5D-B7A4-76CFB6B3FC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85460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953149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7066143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6222419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38790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- 28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807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Samsung 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2925273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7855389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13507697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68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33906-B165-43F3-BAB7-4A06B47822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303323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1C3E5-9500-4CAD-91F7-6D6EB1DE2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Engagements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D6CB22-86BB-45C6-B252-A4F33B5EEE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25332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B12067-AF19-49E9-A09B-9209721ED1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C2831-2401-46B3-A930-1A816A2BC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076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94A4A-D055-4E71-91C2-45F36EB70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F1FC01-93CB-410E-8C84-AF4C757697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29139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59721A-2189-4E1E-B34C-DE70624B04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67F176-18AF-4D1F-A02B-2D2C1E412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250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99DDA-54CE-4164-8C97-AA410969C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BE2F60-EEBC-4AD1-8FEF-CFB835E3B5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11775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498198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5691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28330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97930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96194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25136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62120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45265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53795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9718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92855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47678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44458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66428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54408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54946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64330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85958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12131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0133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47210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00384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2038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65562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19192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13798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39189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3917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27146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83190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0256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365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4E641C-8F70-4EE4-94DD-BC89A6FC3C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347998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E7E40-D50C-4625-AB41-D00A12AA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DF9401-5678-44EF-9FCF-7798FB0302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5124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102189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509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70312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09919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72782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74192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80055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92337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46637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17508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23953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46400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51405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31276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88338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69563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41170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07947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99012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09381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99883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49388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32865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14754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31258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19857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79752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04398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59463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06785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4442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924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- 2020-02-19 11:19:49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إليكم بعض من ابتكاراتنا العظيمة التي سنوفرها لكم في عام 2020.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https://scontent.xx.fbcdn.net/v/t15.13418-10/p720x720/83175077_209915840407532_4663601680430923776_n.jpg?_nc_cat=106&amp;_nc_sid=f2c4d5&amp;_nc_ohc=1jifQSMejdgAX-joP2A&amp;_nc_ht=scontent.xx&amp;_nc_tp=6&amp;oh=3f53591fa99db610ef962724c3c59906&amp;oe=5E96641B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7612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2B4CFC-56E3-49E6-AB8D-0AC2E51056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036930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59AB8-2334-4C92-A445-0AE54C6A2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E80418-E800-43FF-8BBD-3E4B6A29FF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37357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142627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6675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63823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54226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6765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20187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78773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44773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11017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01747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62601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9382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64567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71161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11009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6832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81280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01161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80351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0458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51369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89411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89563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41460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19191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98373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48452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42444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84803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37819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5263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250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- 2020-02-18 08:46:46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https://scontent.xx.fbcdn.net/v/t1.0-9/s720x720/86728399_2931459670218449_8213802646369206272_n.jpg?_nc_cat=107&amp;_nc_ohc=8g3skBRcciAAX_muEmA&amp;_nc_ht=scontent.xx&amp;_nc_tp=7&amp;oh=5e3a23bb9cf894acfe0f40c0b918e2f9&amp;oe=5EC9ACF4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02/18/2020 13:19:27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5623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4D7BBF-1CBE-4A62-BBB7-264C306B3B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586527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03CF9-3698-4C7D-8D18-74C991033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B67632-5552-47EF-8AC3-C5BDC8CAD3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534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177445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3722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93811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01594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97758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70400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93639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05908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28187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89206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98879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82412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60945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14289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52950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23304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22267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52607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98431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83862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8141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3149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33547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77768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57875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87015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07956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73990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39674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9292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9006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742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- 2020-02-15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قوة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 Pen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بين يديك. عيش الجو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Note10 Lite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https://bit.ly/2vQljxy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https://scontent.xx.fbcdn.net/v/t1.0-9/p720x720/84352792_2904633102901106_7202993831401226240_n.jpg?_nc_cat=107&amp;_nc_sid=8024bb&amp;_nc_ohc=ultaEGnt-I8AX-BHoks&amp;_nc_ht=scontent.xx&amp;_nc_tp=6&amp;oh=9a791fb312cd06c1eb012d941a6ec93d&amp;oe=5E826A67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3954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B1659-4606-46A4-9E24-AF8F3044E5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407109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1628C-5F75-448E-AAD4-A79B69030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A11AD1-59D4-4370-ABCB-D8C9A9B8E3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96427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9188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1195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03484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90741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41548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26099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37156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96993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19070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52357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68187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73448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39677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5513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58827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44557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55158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5859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39229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99309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8455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66868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84168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94157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1148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22395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81596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29837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32611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17145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97479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557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- 2020-02-13 09:04:40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https://scontent.xx.fbcdn.net/v/t1.0-9/s720x720/84516836_2919811814716568_9006669242891763712_n.jpg?_nc_cat=100&amp;_nc_ohc=aRxluXOWbCAAX_JK0dJ&amp;_nc_ht=scontent.xx&amp;oh=6ad1efcaf316828ef70c4dc56f928f66&amp;oe=5EC721C0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02/13/2020 13:32:10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4514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EE689D-B517-45A3-B591-D615899249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3775583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3AFEE-707E-49E1-937B-2DCCA4D35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AE3409-DF7B-49EE-BED2-760A9A5BDC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56552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982766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5989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19884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78711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12833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46576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47800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5096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47910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46182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04559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65379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80241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16583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77745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35531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2660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77666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17710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75045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38068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45349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49276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19114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92879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26912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02836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33174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96173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12843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9399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989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- 2020-02-11 21:54:00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استوديو الصور في انتظار إشارة منك. تحكم بالذكريات واستمتع بالأوقات.
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https://bit.ly/2Sm517b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https://scontent.xx.fbcdn.net/v/t15.5256-10/p720x720/83887581_770062880137765_314486121117515776_n.jpg?_nc_cat=100&amp;_nc_sid=f2c4d5&amp;_nc_ohc=HKQz6brYXCQAX8_mS61&amp;_nc_ht=scontent.xx&amp;_nc_tp=6&amp;oh=ecff286c931c83f40915aa53edac97e5&amp;oe=5E83EC3F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6907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D1854F-F246-4778-9A32-B82762422F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956131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96EB4-E173-4B01-88C5-7DE783120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E04279-785B-435D-9DAC-A692653C80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55551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6397043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21390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87160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08437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91886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4201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53986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91969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6133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75816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07520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67126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1854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06793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43821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47859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38327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58809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63281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61091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49017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25807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11815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18416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49215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35131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75219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82209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98905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81341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1308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748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- 2020-02-11 21:23:04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الجمال يتقلب في يدك. أنظار الجميع على جوالك الجديد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GalaxyZFlip ...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فتألق.
اطلبه مسبقا الآن: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https://bit.ly/2OMHBqz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https://scontent.xx.fbcdn.net/v/t15.5256-10/s720x720/80809657_2583547978632060_1199276498222055424_n.jpg?_nc_cat=108&amp;_nc_sid=f2c4d5&amp;_nc_ohc=4tHwkzS3bfEAX8lWBDj&amp;_nc_ht=scontent.xx&amp;_nc_tp=7&amp;oh=2f3b0f90640b20bdb4548f0c586afd3b&amp;oe=5E96DD4A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3.3046 %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2962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4D3D99-EB23-47DF-BC19-ADAFDAECDA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1121698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A2975-9926-4E6C-A6CF-AD65A2B35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E0A444-3325-4A38-B347-A71FA1829E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43984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964014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0559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80235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64208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34891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19346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05016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36174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21862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78821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31693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67479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39471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76029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191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96625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43031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57275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47669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68451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26965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39802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50614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0607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85140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19965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31937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38528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65456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29938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540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878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- 2020-02-11 21:15:30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Galaxy S20+ | S20+5G | S20 Ultra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مميزات مبتكرة في عالم الكاميرا و التصوير مع
اطلبه مسبقا الآن: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https://bit.ly/39qHCs7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https://scontent.xx.fbcdn.net/v/t15.5256-10/s720x720/82944323_686872031851478_110153614651031552_n.jpg?_nc_cat=101&amp;_nc_sid=f2c4d5&amp;_nc_ohc=bEFEtqEC57AAX8OcgWs&amp;_nc_ht=scontent.xx&amp;_nc_tp=7&amp;oh=21ea2e5065e4eadfd0e79d7e4d6b2393&amp;oe=5E93C6DA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4.2238 %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5940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0475A0-A38E-4E09-8EDB-ADCC6FA867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546135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1A5A7-4AD7-45D9-8173-4AF0B9B76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28DF0B-A992-45BC-A781-606D9E347D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47052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988238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3637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62438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11981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00038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60132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91966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38509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07918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73352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23879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03258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4620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04986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3680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12068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26753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07045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87800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0767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08617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24735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455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15176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63057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25505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108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28430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75553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82467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5134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441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- 2020-02-11 20:28:41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https://scontent.xx.fbcdn.net/v/t1.0-9/s720x720/86177330_2916412031723213_814770886782484480_n.png?_nc_cat=1&amp;_nc_ohc=gP5jHgOv19IAX_5EeT6&amp;_nc_ht=scontent.xx&amp;oh=0aba901d4e46f7a6893a82931442b13b&amp;oe=5EFF62B0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02/12/2020 01:33:03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4444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591FF-4864-458D-8853-7E62F5BE4B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7316833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F0D72-154C-4CB1-9E02-3475441E7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1B8FD7-C92A-4339-BDC8-70A8FBC605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53946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580772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2749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5120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40877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4423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64395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46632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12847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14586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92938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37735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54662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74342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3236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80340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7763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88430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7988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84205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34119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74657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00239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16300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48803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19413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17161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754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33411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49441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71902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0570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5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- 2020-02-10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غير إهتزاز. ترقبونا يوم 11/02
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https://bit.ly/3965ukC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https://scontent.xx.fbcdn.net/v/t15.13418-10/p720x720/75436509_600770033801202_2669032951366287360_n.jpg?_nc_cat=107&amp;_nc_sid=f2c4d5&amp;_nc_ohc=vNV81v_8e8AAX8PI4c_&amp;_nc_ht=scontent.xx&amp;_nc_tp=6&amp;oh=428775381120266f76eddf563a2df3e9&amp;oe=5E8479D7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2.3280 %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6743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1B4F6-478F-4C53-BD40-5E0CECE034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1990574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407D5-295E-4242-9846-CF7F19FA7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4D1EB9-1A86-48A8-85F6-AB01FA559F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5304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106682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4754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3774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24031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84941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07924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98148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51857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05939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34420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04473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21327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60350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71882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51299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33416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4852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65646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23966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30721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62309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49849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2314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77269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51918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39990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27185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17980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0224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17379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1681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881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- 2020-02-10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قلم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 Pen،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رح تكتب وكأنك خطاط.
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https://bit.ly/3bersnv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https://scontent.xx.fbcdn.net/v/t15.5256-10/p720x720/81739350_168153404609263_3195843993397100544_n.jpg?_nc_cat=111&amp;_nc_sid=f2c4d5&amp;_nc_ohc=_9zQG_NRIuIAX80ZiOv&amp;_nc_ht=scontent.xx&amp;_nc_tp=6&amp;oh=c909191b4fbd5ac772f1dc486dc05194&amp;oe=5E99AC4E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0875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AA1E5C-4030-4F00-A554-DDA5B62954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4087835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A6580-B215-4A46-9559-CB7CF21A7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CA783C-3E91-4618-B0F4-681306E5F1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16265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534965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3033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8539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85570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688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590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04480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30483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36743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08106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42402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61740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38384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38040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60529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60080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21681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46113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02438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04045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61582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20780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83677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75590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49847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2940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45182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58892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6411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1674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6121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534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- 2020-02-10 05:37:34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غيرنا شكل المستقبل. ترقبونا يوم 11/02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https://scontent.xx.fbcdn.net/v/t1.0-1/fb20/p720x720/53548536_2201352209913403_7664942195723468800_n.jpg?_nc_cat=1&amp;_nc_ohc=rTVlgfSqXCIAX8oyCkc&amp;_nc_ht=scontent.xx&amp;oh=1e7aa5b1b97e2e1790504371ca41a4c1&amp;oe=5ED0B296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02/11/2020 19:30:08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0125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694307-C744-46BD-86FA-034999E899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0885945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8C76D-3608-478C-8803-58C46644F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3E75C1-2EBA-40C8-B7EB-9BDA18D8EE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71042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203245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7109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78031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19989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3583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11262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76991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22466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01937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08452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7367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05464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18334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51194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52158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73173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05981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09115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74175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02965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91285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34368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391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81321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83257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36369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18220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02413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55166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81653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6862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514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- 2020-02-09 17:58:21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لقيتوا إشارة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Unpacked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المخفية؟ إبحثوا عنها و شاركونا ب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screenshot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التعليقات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https://scontent.xx.fbcdn.net/v/t1.0-9/p720x720/85069347_2911643178866765_3555418341885607936_o.jpg?_nc_cat=102&amp;_nc_sid=8024bb&amp;_nc_ohc=k0MvNA-u6_UAX9mHB9v&amp;_nc_ht=scontent.xx&amp;_nc_tp=6&amp;oh=a7c4e91b41f46c412684baaf22fe1a1d&amp;oe=5E94909C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5.0788 %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0861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5FA328-BFE4-4B51-8760-F77A900F73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8465778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A4ACE-2F46-4123-B13B-1FCE59328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CDBFF8-4C97-46E7-B27B-1E50624A9F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9874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065728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4291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05088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13636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4552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53649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42034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99974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40198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0640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47198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14902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65272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59072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94561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89131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73620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56637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83563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11414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59662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16222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10490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16361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38177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84438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66230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02885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41931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58548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6053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214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- 2020-02-07 17:30:00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شاهد أهم ما قالت إيمان عبدالشكور خلال خطابها في حدث أفكاركم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 كيف توصل لأهدافك!
لمشاهدة الحدث بالكامل: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https://bit.ly/2S7cfNr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https://scontent.xx.fbcdn.net/v/t15.5256-10/s720x720/80882509_123015962383431_2454810239023710208_n.jpg?_nc_cat=102&amp;_nc_sid=f2c4d5&amp;_nc_ohc=gt4nmUt8BgIAX9BrVi5&amp;_nc_ht=scontent.xx&amp;_nc_tp=7&amp;oh=ffd7d9fd942a60be893bc5923bc8b595&amp;oe=5E85CB2E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899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87BF8C-2331-4068-A09B-C477ECAA80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519835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2BE7A-FBF2-4907-B6CB-893306208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2939BB-527C-46A0-8D0A-5927CADCA2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57769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743919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8421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58592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98036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87096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07358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47785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5504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69090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05577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00256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34911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69287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23543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92915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12805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55114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61610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06607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03198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64052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08192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69768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95867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8153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55233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81038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5591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7166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88872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4506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010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- 2020-02-07 17:00:01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شاهد ما قالت بسمة الخريجي خلال خطابها في حدث أفكاركم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 قرارها الذي غير حياتها.
لمشاهدة الحدث بالكامل: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https://bit.ly/39bx3Ji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https://scontent.xx.fbcdn.net/v/t15.5256-10/s720x720/81022389_839745109772563_7083078808353374208_n.jpg?_nc_cat=102&amp;_nc_sid=f2c4d5&amp;_nc_ohc=J02CXG6iv3sAX_Zupvn&amp;_nc_ht=scontent.xx&amp;_nc_tp=7&amp;oh=53329153ffef0fa51eefaf5c3c1d19ed&amp;oe=5E987EDF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1795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A06AE-56BB-4F6A-8B63-99806F6012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42719764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D653E-4833-4DAF-8CB3-E81A100AB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01453C-41AF-4B03-882F-50163A5938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09225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265557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127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07105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14468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58382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21448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36785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3013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56198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29640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08107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29693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61343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03646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8802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00441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2288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80156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9331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6672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41133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47890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64382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65410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9251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65852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07842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73365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46365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63364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596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057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- 2020-02-07 16:30:00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شاهد ما قاله فيصل السيف خلال خطابه في حدث افكاركم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 الصبر والتركيز.
لمشاهدة الحدث بالكامل: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https://bit.ly/2UwoYek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https://scontent.xx.fbcdn.net/v/t15.5256-10/s720x720/76748490_311117843179597_4735374170244775936_n.jpg?_nc_cat=101&amp;_nc_sid=f2c4d5&amp;_nc_ohc=4kBVWRH8Ep4AX-OFQeq&amp;_nc_ht=scontent.xx&amp;_nc_tp=7&amp;oh=0734f8775b9051fd223adcd8b1f2e909&amp;oe=5E97DC87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2067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A736F7-32EE-4C67-9F71-396A46B432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3425028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E6B48-9C20-46A7-8DD6-1F00304B6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E30E58-C065-4CD0-B3D9-90E9661D7E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99309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8454504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8159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27740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82873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15811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3863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1925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29247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94501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53912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01266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67218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37278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4875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275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25702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84269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39152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56982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95131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54605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7228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12680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05074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084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2168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99927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71104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14247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24452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5223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639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- 2020-02-07 15:17:27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شاهد ما قاله فيصل السيف خلال خطابه في حدث "أفكاركم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Galaxy"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 الصبر والتركيز.
لمشاهدة الحدث بالكامل: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https://bit.ly/3bl8Ja0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https://scontent.xx.fbcdn.net/v/t15.5256-10/s720x720/76771955_530285344360063_2045742555726872576_n.jpg?_nc_cat=100&amp;_nc_sid=f2c4d5&amp;_nc_ohc=E52FYUlwMbgAX93Feyl&amp;_nc_ht=scontent.xx&amp;_nc_tp=7&amp;oh=8de23b3ab70ec85ce25aea672e5bc7fc&amp;oe=5E98E161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8587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66858A-F750-4CCB-B0FD-5E1F6EC251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9699668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E8FF6-E7B4-4408-BC38-9304375FB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AF6D14-3344-4DAF-A525-D7E65B0CCE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87356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803545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7523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27724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9175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11486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995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48321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70667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57738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45144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61543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20368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36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53596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96814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24652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38235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6160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2353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48436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87374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63875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2701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37285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08934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81781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08720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58083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48254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26254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1152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73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- 2020-02-07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اكتب، ارسم، ولوّن على كيفك مع قلم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 Pen.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https://bit.ly/3blLxbN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https://scontent.xx.fbcdn.net/v/t15.5256-10/p720x720/75534534_517541385550482_7962272581078220800_n.jpg?_nc_cat=100&amp;_nc_sid=f2c4d5&amp;_nc_ohc=1ozcdqvbaxEAX8cFjlV&amp;_nc_ht=scontent.xx&amp;_nc_tp=6&amp;oh=2c47294ccfaf87cda75422155b6da8a1&amp;oe=5E97C80F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1.8733 %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453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267466-688A-4F2B-A816-6687578939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8359261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3758E-D262-4135-A2D6-D2FB87292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1405FB-1BFB-486B-B64A-AB547EABEC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10436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473437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6401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10858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0822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59096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14288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03049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56459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66479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28304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67389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73917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85891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19310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33383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45236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53493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924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2168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59934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66720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2167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62686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50691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81047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37195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15825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83992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9773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17935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7744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765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- 2020-02-07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حتى في الظلمة في نور. ترقبونا يوم 11/02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https://bit.ly/39bwC1X :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https://scontent.xx.fbcdn.net/v/t15.13418-10/p720x720/75491347_519224878716798_5069856293292867584_n.jpg?_nc_cat=103&amp;_nc_sid=f2c4d5&amp;_nc_ohc=Qr7JqnR41fkAX86XPLZ&amp;_nc_ht=scontent.xx&amp;_nc_tp=6&amp;oh=1c1163e7bb9788dfe2f7a189949aa467&amp;oe=5E84ED24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074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8EDF95-D364-40E9-94B3-1F9A941340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0219669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A3C15-1C3F-4DF6-BB7C-595D3662E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CB6539-661F-41F1-A0A3-183A56DB76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7745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3984798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1741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1978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58051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18745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34702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28108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28468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09418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57409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71281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59374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60633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98388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33404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57248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65547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29412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26931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7086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90020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15429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98128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0969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06671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59294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10279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48324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60425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66339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9265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847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- 2020-02-06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قرّب أكثر. ترقبونا يوم 11/02
لمعرفة المزيد: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https://bit.ly/2tqpmzZ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https://scontent.xx.fbcdn.net/v/t15.5256-10/p720x720/75516031_188866975809069_25269259697389568_n.jpg?_nc_cat=103&amp;_nc_sid=f2c4d5&amp;_nc_ohc=SdOqgLzZY-QAX89kzbr&amp;_nc_ht=scontent.xx&amp;_nc_tp=6&amp;oh=eb099129cc536463903ced79c61b7f59&amp;oe=5E847632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0426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38EF-162F-4CC2-8536-51F7A06F62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6719564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499C0-B828-4E65-B9CA-42078E359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A09216-6C24-4BCA-8638-8DC09AEAC4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02547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957060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3772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70635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2206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13971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79886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86337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53982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2218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68624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72451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2209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09494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40953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27699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48373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7645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88684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33581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38882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25536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1597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73938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79715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51772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07759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23000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58883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92187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44085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7718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815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- 2020-02-06 07:40:16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Great start to the IoT Course.
#Samsung_Saudi and #Misk_Academy wishes the trainees good luck.
Misk Foundation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مؤسسة مسك الخيرية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https://scontent.xx.fbcdn.net/v/t1.0-0/p180x540/84871241_2904088109622272_8479339553495187456_n.jpg?_nc_cat=107&amp;_nc_sid=8024bb&amp;_nc_ohc=PY1z0wHWcCwAX9wtPjD&amp;_nc_ht=scontent.xx&amp;_nc_tp=6&amp;oh=5eac40fee0b0b1749ccc6cf6ed09c21c&amp;oe=5E952A9C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7559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537422-A8F4-4371-B886-B6323BA6D9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6376455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06BA6-9E08-46FB-8547-CE311A97C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5625A1-FBB9-4586-9678-E1ADCDC97A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3712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6969253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5619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65122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87628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68022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25527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21520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38855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80382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62614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11262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40220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49909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00921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56311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84839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16207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41216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89396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52719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02964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68323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84000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7511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09574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55756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54301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58348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35082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48890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4956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680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- 2020-02-06 07:26:11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إبتداء مبهر لدورة إنترنت الأشياء. 
#سامسونج_السعودية  و #أكادمية_مسك تتمنيان التوفيق للمتدربين.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Misk Foundation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مؤسسة مسك الخيرية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https://scontent.xx.fbcdn.net/v/t1.0-0/p180x540/85068013_2904065336291216_539232370918686720_o.jpg?_nc_cat=102&amp;_nc_sid=8024bb&amp;_nc_ohc=WbV5AEzH6wIAX8i7102&amp;_nc_ht=scontent.xx&amp;_nc_tp=6&amp;oh=cf052614b4cee45ea34797f707c41b07&amp;oe=5E81F3F6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7814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F02DC2-B28F-4C69-867F-1EB58D55D2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1573507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034B1-057A-4A42-B17F-3E8490652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C17DFD-730B-4442-ABFD-B8566C4AB2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00334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5926022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8905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89070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0149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37772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26916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3835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415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70881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63732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31512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86712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79577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37836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22377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12026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30617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84553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44766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68019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27612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17100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2470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25633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23516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23698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15601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32681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82403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08053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320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178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- 2020-02-05 15:15:46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Galaxy Note10 Lite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الجديد، ملتقى المظهر والأداء.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https://bit.ly/31tUgUC :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https://scontent.xx.fbcdn.net/v/t15.13418-10/p720x720/83787619_210962976701263_2490441897596682240_n.jpg?_nc_cat=109&amp;_nc_sid=f2c4d5&amp;_nc_ohc=8gUkuaK-ghQAX8JN1vR&amp;_nc_ht=scontent.xx&amp;_nc_tp=6&amp;oh=efa5b8f7f9ca8741684565af224ea4bf&amp;oe=5E95167B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3.3101 %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355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D6A02-7F66-45A2-940E-F42D53DEB0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5185795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3DA69-1D7E-4C50-A249-FBC611C03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9A9C4D-6B5A-489E-A9FD-5BE3B5CA12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7914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2231581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2849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50893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85515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49907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42031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66060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13640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7267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36953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126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89161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63398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94460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77194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44819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60081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30353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2741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32616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43367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35564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74913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2980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09123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59100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76464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79413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92745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54374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7501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668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- 2020-02-05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شكل غير إعتيادي. ترقبونا يوم 11/02
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https://bit.ly/2SiGBeK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https://scontent.xx.fbcdn.net/v/t15.13418-10/p720x720/75625168_499411507618606_2341799405968949248_n.jpg?_nc_cat=111&amp;_nc_sid=f2c4d5&amp;_nc_ohc=EKEJBGOEP6oAX_LDmxw&amp;_nc_ht=scontent.xx&amp;_nc_tp=6&amp;oh=8ecb82be044f1a45ccb4429366f2cc40&amp;oe=5E95E335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5945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5BC87C-243A-43B7-ACC9-09CF4CA48F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7882025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A5662-866F-4940-9457-962A62BB8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27525B-AAF9-4345-AEF2-791ACAF253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84843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422328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0235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3252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32807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73275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39017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5505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01249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51271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33820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20075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88854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54316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97002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71463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33897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15231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83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40575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52841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54578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53222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61326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69290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04113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28357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4931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54213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41456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13534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657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570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- 2020-02-04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ملائم لإحتياجاتك. ترقبونا يوم 11/02
لمعرفة المزيد: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https://bit.ly/2ueeTId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https://scontent.xx.fbcdn.net/v/t15.5256-10/p720x720/80954686_1103631096645518_236952310633201664_n.jpg?_nc_cat=101&amp;_nc_sid=f2c4d5&amp;_nc_ohc=rBQ7v8MtwkoAX_ELXle&amp;_nc_ht=scontent.xx&amp;_nc_tp=6&amp;oh=f747a63c5c2b532cc50bd80ca3d8a16d&amp;oe=5E99D37B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7669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2DFA2-94A6-4F6C-9B91-1E7E6B2D9C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1177328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C0E37-725D-436A-9F2D-257CA8578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Samsung Saudi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A45E82-5209-4D03-98FE-1BA3C7BA2A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4637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334774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7187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1772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3243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8135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45685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9708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3167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54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Samsung 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159814928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-260901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-233236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-252580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452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B82F62-3AD1-477F-8392-4809D27A2F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791470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AE9EF-5182-41DD-B723-B0EF9925F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57459C-ABCB-430B-80CD-FB56C28EF7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73644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C7D7FA-1D3E-44EB-86F2-CBD65DC14B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3B66F5-A483-4B59-8CC1-6DDA7D27D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2132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CFD27-3B07-4476-86CC-49DC5A442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1A0F6F-8C2E-479E-8146-8513639BBE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85121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85BEFF-62F0-483C-AF52-A02ADFC816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BF2631-0A78-4F25-BD37-737EAF407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7214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3BFF4-DCCF-498D-B26E-853A6241B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Samsung Saudi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6B4E0D-0CEF-4A83-8B5F-A0EC2DCB45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63319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2944886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287936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341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2050057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662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215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922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090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044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243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767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420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803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07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DE9A3E-3C48-4054-A94F-71DD9002CF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6612440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2C937-AF77-4296-8999-583113F86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Samsung Saudi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596A38-5D75-4DA1-BC6A-3925B90E3F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59242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7132661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602490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030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262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Nepal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98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565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702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Syrian Arab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85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623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Tunisia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771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533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093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038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C4572E-D7A5-4C43-B44A-59D674B079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1397854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83E91-8A71-49DA-ACBF-55CC6BD5C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Samsung Saudi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1CA2CF-80EF-4B45-B00F-7E4FA85C2D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01769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7367896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862732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913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683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933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808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Sri Lanka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61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88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849E41-7AB6-4ACD-A808-C1A46E22B0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8170624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54FE8-6685-4692-9594-D2895A8C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Engagements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EBEE58-80C3-4B51-BF73-D11F388108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45810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04870-3861-41F8-A4BE-0D3C0B8F19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723430-F4AB-4E1A-A84B-A459ADDE4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884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3D6E2-4802-4B20-BF1D-96DBC8BFC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B22A71-147C-4AFE-8247-563391D72C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26415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E4F2C-1C30-4346-9702-1B8AB20165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D4B56-05F9-4853-896B-00173F7B3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4869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4401</Words>
  <Application>Microsoft Office PowerPoint</Application>
  <PresentationFormat>On-screen Show (4:3)</PresentationFormat>
  <Paragraphs>1685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quintly_template</vt:lpstr>
      <vt:lpstr>Samsung Saudi Facebook</vt:lpstr>
      <vt:lpstr>Facebook Fans Total | Samsung Saudi</vt:lpstr>
      <vt:lpstr>Facebook Post Type Distribution | Samsung Saudi</vt:lpstr>
      <vt:lpstr>Facebook Page Post Reach Table | Samsung Saudi</vt:lpstr>
      <vt:lpstr>Facebook Total Engagements | Samsung Saudi</vt:lpstr>
      <vt:lpstr>Facebook Engagement Rate By Post Type | Samsung Saudi</vt:lpstr>
      <vt:lpstr>Facebook Own Posts Table | Samsung Saudi - 1 of 25</vt:lpstr>
      <vt:lpstr>Facebook Own Posts Table | Samsung Saudi - 2 of 25</vt:lpstr>
      <vt:lpstr>Facebook Own Posts Table | Samsung Saudi - 3 of 25</vt:lpstr>
      <vt:lpstr>Facebook Own Posts Table | Samsung Saudi - 4 of 25</vt:lpstr>
      <vt:lpstr>Facebook Own Posts Table | Samsung Saudi - 5 of 25</vt:lpstr>
      <vt:lpstr>Facebook Own Posts Table | Samsung Saudi - 6 of 25</vt:lpstr>
      <vt:lpstr>Facebook Own Posts Table | Samsung Saudi - 7 of 25</vt:lpstr>
      <vt:lpstr>Facebook Own Posts Table | Samsung Saudi - 8 of 25</vt:lpstr>
      <vt:lpstr>Facebook Own Posts Table | Samsung Saudi - 9 of 25</vt:lpstr>
      <vt:lpstr>Facebook Own Posts Table | Samsung Saudi - 10 of 25</vt:lpstr>
      <vt:lpstr>Facebook Own Posts Table | Samsung Saudi - 11 of 25</vt:lpstr>
      <vt:lpstr>Facebook Own Posts Table | Samsung Saudi - 12 of 25</vt:lpstr>
      <vt:lpstr>Facebook Own Posts Table | Samsung Saudi - 13 of 25</vt:lpstr>
      <vt:lpstr>Facebook Own Posts Table | Samsung Saudi - 14 of 25</vt:lpstr>
      <vt:lpstr>Facebook Own Posts Table | Samsung Saudi - 15 of 25</vt:lpstr>
      <vt:lpstr>Facebook Own Posts Table | Samsung Saudi - 16 of 25</vt:lpstr>
      <vt:lpstr>Facebook Own Posts Table | Samsung Saudi - 17 of 25</vt:lpstr>
      <vt:lpstr>Facebook Own Posts Table | Samsung Saudi - 18 of 25</vt:lpstr>
      <vt:lpstr>Facebook Own Posts Table | Samsung Saudi - 19 of 25</vt:lpstr>
      <vt:lpstr>Facebook Own Posts Table | Samsung Saudi - 20 of 25</vt:lpstr>
      <vt:lpstr>Facebook Own Posts Table | Samsung Saudi - 21 of 25</vt:lpstr>
      <vt:lpstr>Facebook Own Posts Table | Samsung Saudi - 22 of 25</vt:lpstr>
      <vt:lpstr>Facebook Own Posts Table | Samsung Saudi - 23 of 25</vt:lpstr>
      <vt:lpstr>Facebook Own Posts Table | Samsung Saudi - 24 of 25</vt:lpstr>
      <vt:lpstr>Facebook Own Posts Table | Samsung Saudi - 25 of 25</vt:lpstr>
      <vt:lpstr>Facebook Fans Table | Samsung Saudi</vt:lpstr>
      <vt:lpstr>Facebook Reach | Samsung Saudi</vt:lpstr>
      <vt:lpstr>Facebook Fan Demographics | Samsung Saudi</vt:lpstr>
      <vt:lpstr>Facebook Reach By Country Table | Samsung Saudi - 1 of 3</vt:lpstr>
      <vt:lpstr>Facebook Reach By Country Table | Samsung Saudi - 2 of 3</vt:lpstr>
      <vt:lpstr>Facebook Reach By Country Table | Samsung Saudi - 3 of 3</vt:lpstr>
      <vt:lpstr>Facebook Total Engagements | Samsung Saudi</vt:lpstr>
      <vt:lpstr>Facebook Own Posts | Samsung Saudi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Samsung Saudi Facebook</dc:title>
  <dc:creator>Frederik Peiniger</dc:creator>
  <cp:lastModifiedBy>Frederik Peiniger</cp:lastModifiedBy>
  <cp:revision>1</cp:revision>
  <dcterms:created xsi:type="dcterms:W3CDTF">2020-03-04T07:54:06Z</dcterms:created>
  <dcterms:modified xsi:type="dcterms:W3CDTF">2020-03-04T07:56:06Z</dcterms:modified>
</cp:coreProperties>
</file>