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1458030</c:v>
                </c:pt>
                <c:pt idx="1">
                  <c:v>1458358</c:v>
                </c:pt>
                <c:pt idx="2">
                  <c:v>1458689</c:v>
                </c:pt>
                <c:pt idx="3">
                  <c:v>1458954</c:v>
                </c:pt>
                <c:pt idx="4">
                  <c:v>1459220</c:v>
                </c:pt>
                <c:pt idx="5">
                  <c:v>1459529</c:v>
                </c:pt>
                <c:pt idx="6">
                  <c:v>1459873</c:v>
                </c:pt>
                <c:pt idx="7">
                  <c:v>1460169</c:v>
                </c:pt>
                <c:pt idx="8">
                  <c:v>1460436</c:v>
                </c:pt>
                <c:pt idx="9">
                  <c:v>1460768</c:v>
                </c:pt>
                <c:pt idx="10">
                  <c:v>1461165</c:v>
                </c:pt>
                <c:pt idx="11">
                  <c:v>1461715</c:v>
                </c:pt>
                <c:pt idx="12">
                  <c:v>1462162</c:v>
                </c:pt>
                <c:pt idx="13">
                  <c:v>1462557</c:v>
                </c:pt>
                <c:pt idx="14">
                  <c:v>1463052</c:v>
                </c:pt>
                <c:pt idx="15">
                  <c:v>1463559</c:v>
                </c:pt>
                <c:pt idx="16">
                  <c:v>1464053</c:v>
                </c:pt>
                <c:pt idx="17">
                  <c:v>1464541</c:v>
                </c:pt>
                <c:pt idx="18">
                  <c:v>1464962</c:v>
                </c:pt>
                <c:pt idx="19">
                  <c:v>1465421</c:v>
                </c:pt>
                <c:pt idx="20">
                  <c:v>1465824</c:v>
                </c:pt>
                <c:pt idx="21">
                  <c:v>1466198</c:v>
                </c:pt>
                <c:pt idx="22">
                  <c:v>1466555</c:v>
                </c:pt>
                <c:pt idx="23">
                  <c:v>1464612</c:v>
                </c:pt>
                <c:pt idx="24">
                  <c:v>1465125</c:v>
                </c:pt>
                <c:pt idx="25">
                  <c:v>1465196</c:v>
                </c:pt>
                <c:pt idx="26">
                  <c:v>1465440</c:v>
                </c:pt>
                <c:pt idx="27">
                  <c:v>1465615</c:v>
                </c:pt>
                <c:pt idx="28">
                  <c:v>1465739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A7-43E1-A23C-2FB8CC8C94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532112"/>
        <c:axId val="174532768"/>
      </c:lineChart>
      <c:dateAx>
        <c:axId val="174532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32768"/>
        <c:crosses val="autoZero"/>
        <c:auto val="1"/>
        <c:lblOffset val="100"/>
        <c:baseTimeUnit val="days"/>
      </c:dateAx>
      <c:valAx>
        <c:axId val="17453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3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7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91-4C3D-9101-411F30A7E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1-4497-92EE-2E1F7E6F16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250072"/>
        <c:axId val="243250728"/>
      </c:barChart>
      <c:catAx>
        <c:axId val="243250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50728"/>
        <c:crosses val="autoZero"/>
        <c:auto val="1"/>
        <c:lblAlgn val="ctr"/>
        <c:lblOffset val="100"/>
        <c:noMultiLvlLbl val="0"/>
      </c:catAx>
      <c:valAx>
        <c:axId val="24325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5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1.25159100551549</c:v>
                </c:pt>
                <c:pt idx="1">
                  <c:v>2.08963939141888</c:v>
                </c:pt>
                <c:pt idx="2">
                  <c:v>1.96709834341865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38-4776-A8B3-FB3AB8CB78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3244824"/>
        <c:axId val="243246464"/>
      </c:barChart>
      <c:catAx>
        <c:axId val="243244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46464"/>
        <c:crosses val="autoZero"/>
        <c:auto val="1"/>
        <c:lblAlgn val="ctr"/>
        <c:lblOffset val="100"/>
        <c:noMultiLvlLbl val="0"/>
      </c:catAx>
      <c:valAx>
        <c:axId val="24324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44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287884</c:v>
                </c:pt>
                <c:pt idx="1">
                  <c:v>494230</c:v>
                </c:pt>
                <c:pt idx="2">
                  <c:v>338391</c:v>
                </c:pt>
                <c:pt idx="3">
                  <c:v>5276</c:v>
                </c:pt>
                <c:pt idx="4">
                  <c:v>11046</c:v>
                </c:pt>
                <c:pt idx="5">
                  <c:v>189350</c:v>
                </c:pt>
                <c:pt idx="6">
                  <c:v>304598</c:v>
                </c:pt>
                <c:pt idx="7">
                  <c:v>295783</c:v>
                </c:pt>
                <c:pt idx="8">
                  <c:v>370309</c:v>
                </c:pt>
                <c:pt idx="9">
                  <c:v>1900018</c:v>
                </c:pt>
                <c:pt idx="10">
                  <c:v>3663972</c:v>
                </c:pt>
                <c:pt idx="11">
                  <c:v>5155734</c:v>
                </c:pt>
                <c:pt idx="12">
                  <c:v>3418029</c:v>
                </c:pt>
                <c:pt idx="13">
                  <c:v>2593382</c:v>
                </c:pt>
                <c:pt idx="14">
                  <c:v>4214792</c:v>
                </c:pt>
                <c:pt idx="15">
                  <c:v>3798523</c:v>
                </c:pt>
                <c:pt idx="16">
                  <c:v>3878578</c:v>
                </c:pt>
                <c:pt idx="17">
                  <c:v>3629462</c:v>
                </c:pt>
                <c:pt idx="18">
                  <c:v>3068053</c:v>
                </c:pt>
                <c:pt idx="19">
                  <c:v>2975334</c:v>
                </c:pt>
                <c:pt idx="20">
                  <c:v>2320884</c:v>
                </c:pt>
                <c:pt idx="21">
                  <c:v>2423246</c:v>
                </c:pt>
                <c:pt idx="22">
                  <c:v>2079705</c:v>
                </c:pt>
                <c:pt idx="23">
                  <c:v>1919139</c:v>
                </c:pt>
                <c:pt idx="24">
                  <c:v>1901363</c:v>
                </c:pt>
                <c:pt idx="25">
                  <c:v>1767637</c:v>
                </c:pt>
                <c:pt idx="26">
                  <c:v>2222228</c:v>
                </c:pt>
                <c:pt idx="27">
                  <c:v>2890289</c:v>
                </c:pt>
                <c:pt idx="28">
                  <c:v>2925273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DD-401B-BDB8-689761F94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100696"/>
        <c:axId val="547096760"/>
      </c:lineChart>
      <c:dateAx>
        <c:axId val="54710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096760"/>
        <c:crosses val="autoZero"/>
        <c:auto val="1"/>
        <c:lblOffset val="100"/>
        <c:baseTimeUnit val="days"/>
      </c:dateAx>
      <c:valAx>
        <c:axId val="547096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10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4059</c:v>
                </c:pt>
                <c:pt idx="1">
                  <c:v>178230</c:v>
                </c:pt>
                <c:pt idx="2">
                  <c:v>589047</c:v>
                </c:pt>
                <c:pt idx="3">
                  <c:v>273904</c:v>
                </c:pt>
                <c:pt idx="4">
                  <c:v>71031</c:v>
                </c:pt>
                <c:pt idx="5">
                  <c:v>15549</c:v>
                </c:pt>
                <c:pt idx="6">
                  <c:v>7645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4E-47EA-B87B-9D775D56D4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2141</c:v>
                </c:pt>
                <c:pt idx="1">
                  <c:v>60252</c:v>
                </c:pt>
                <c:pt idx="2">
                  <c:v>161470</c:v>
                </c:pt>
                <c:pt idx="3">
                  <c:v>72299</c:v>
                </c:pt>
                <c:pt idx="4">
                  <c:v>20738</c:v>
                </c:pt>
                <c:pt idx="5">
                  <c:v>4920</c:v>
                </c:pt>
                <c:pt idx="6">
                  <c:v>3520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84E-47EA-B87B-9D775D56D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7095776"/>
        <c:axId val="547095120"/>
      </c:barChart>
      <c:catAx>
        <c:axId val="547095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095120"/>
        <c:crosses val="autoZero"/>
        <c:auto val="1"/>
        <c:lblAlgn val="ctr"/>
        <c:lblOffset val="100"/>
        <c:noMultiLvlLbl val="0"/>
      </c:catAx>
      <c:valAx>
        <c:axId val="54709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09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Samsung 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1363235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87-42EC-86E1-9E969C8451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7150224"/>
        <c:axId val="547143992"/>
      </c:barChart>
      <c:catAx>
        <c:axId val="547150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143992"/>
        <c:crosses val="autoZero"/>
        <c:auto val="1"/>
        <c:lblAlgn val="ctr"/>
        <c:lblOffset val="100"/>
        <c:noMultiLvlLbl val="0"/>
      </c:catAx>
      <c:valAx>
        <c:axId val="547143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150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Sheet1!$A$2:$A$30</c:f>
              <c:numCache>
                <c:formatCode>m/d/yyyy</c:formatCode>
                <c:ptCount val="29"/>
                <c:pt idx="0">
                  <c:v>43862</c:v>
                </c:pt>
                <c:pt idx="1">
                  <c:v>43863</c:v>
                </c:pt>
                <c:pt idx="2">
                  <c:v>43864</c:v>
                </c:pt>
                <c:pt idx="3">
                  <c:v>43865</c:v>
                </c:pt>
                <c:pt idx="4">
                  <c:v>43866</c:v>
                </c:pt>
                <c:pt idx="5">
                  <c:v>43867</c:v>
                </c:pt>
                <c:pt idx="6">
                  <c:v>43868</c:v>
                </c:pt>
                <c:pt idx="7">
                  <c:v>43869</c:v>
                </c:pt>
                <c:pt idx="8">
                  <c:v>43870</c:v>
                </c:pt>
                <c:pt idx="9">
                  <c:v>43871</c:v>
                </c:pt>
                <c:pt idx="10">
                  <c:v>43872</c:v>
                </c:pt>
                <c:pt idx="11">
                  <c:v>43873</c:v>
                </c:pt>
                <c:pt idx="12">
                  <c:v>43874</c:v>
                </c:pt>
                <c:pt idx="13">
                  <c:v>43875</c:v>
                </c:pt>
                <c:pt idx="14">
                  <c:v>43876</c:v>
                </c:pt>
                <c:pt idx="15">
                  <c:v>43877</c:v>
                </c:pt>
                <c:pt idx="16">
                  <c:v>43878</c:v>
                </c:pt>
                <c:pt idx="17">
                  <c:v>43879</c:v>
                </c:pt>
                <c:pt idx="18">
                  <c:v>43880</c:v>
                </c:pt>
                <c:pt idx="19">
                  <c:v>43881</c:v>
                </c:pt>
                <c:pt idx="20">
                  <c:v>43882</c:v>
                </c:pt>
                <c:pt idx="21">
                  <c:v>43883</c:v>
                </c:pt>
                <c:pt idx="22">
                  <c:v>43884</c:v>
                </c:pt>
                <c:pt idx="23">
                  <c:v>43885</c:v>
                </c:pt>
                <c:pt idx="24">
                  <c:v>43886</c:v>
                </c:pt>
                <c:pt idx="25">
                  <c:v>43887</c:v>
                </c:pt>
                <c:pt idx="26">
                  <c:v>43888</c:v>
                </c:pt>
                <c:pt idx="27">
                  <c:v>43889</c:v>
                </c:pt>
                <c:pt idx="28">
                  <c:v>43890</c:v>
                </c:pt>
              </c:numCache>
            </c:num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6</c:v>
                </c:pt>
                <c:pt idx="7">
                  <c:v>0</c:v>
                </c:pt>
                <c:pt idx="8">
                  <c:v>1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DC-40CE-A831-4498EB9787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145304"/>
        <c:axId val="547149240"/>
      </c:lineChart>
      <c:dateAx>
        <c:axId val="547145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149240"/>
        <c:crosses val="autoZero"/>
        <c:auto val="1"/>
        <c:lblOffset val="100"/>
        <c:baseTimeUnit val="days"/>
      </c:dateAx>
      <c:valAx>
        <c:axId val="547149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7145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93FC1-26DB-4754-8897-368D23CF62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Samsung Saudi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E5EE82-77F5-4A5A-8CBA-ECFCB04833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3026638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093A6-1DFA-4221-A151-00D98E5BA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15627F-6FDE-4356-B8B7-C4311011EF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9273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96F15-A08F-4655-A16F-24138572CB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4D423D-6C19-4D6F-8CEF-7390D07E6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000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5FC1-EB5D-4A35-8C35-F97D596B3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096B1E-C8BD-4000-968D-93966C9D9B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98357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5DACB2-4BB9-4764-B1A2-5873FA2A0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4E20A-82D2-4E5F-9ADD-5AB04B9FE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5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0A25F-E42C-406D-A655-C1B289470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Post Reach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2A6F2-70DB-4DF5-9FAA-BBA4202B38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221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034818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86354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66968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48852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935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2925273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7855389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13507697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222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924AB0-5FAA-462A-AEB0-34E7B6479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0625922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4726-FE09-4B32-BC1D-81DB81E28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80009E-E965-483E-B8B0-D037F0C96E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67365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7769E-DEB3-4709-9D87-D4596D6142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2174C-8C9D-4993-8FB8-D66D0A6D1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4562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541A6-2105-43AC-A40A-255D98661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997136-CA44-4471-8B50-E6751670AA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2351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4A4B8-4F12-4E03-AFE5-D6F01DC82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CB4FA6-0636-4540-A68C-05E54F859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702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F064A-626B-477E-AFE7-0E9AB8A0B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6D2A99-6A13-45CA-A308-49DF424C3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37767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414074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600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17453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300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539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3953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633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5612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681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33913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85356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8182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6041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89689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375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1426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971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27075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962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6893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42460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90005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8231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4812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42324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88105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80364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1857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0108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997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0785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78339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90176-7A64-4C24-B147-3547449CA0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6529677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E53E0-A61E-473E-9C9D-12C675287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BC3949-DB4C-4659-8EA4-6BF1059F5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5245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219853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4159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7164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18269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08519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3056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4424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903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92143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6580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22154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4912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3741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5731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0951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8515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5688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712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2861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4221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9714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7254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70050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87809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4202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19638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4616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80349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7049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8002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8100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53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- 2020-02-19 11:19:49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إليكم بعض من ابتكاراتنا العظيمة التي سنوفرها لكم في عام 2020.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https://scontent.xx.fbcdn.net/v/t15.13418-10/p720x720/83175077_209915840407532_4663601680430923776_n.jpg?_nc_cat=106&amp;_nc_sid=f2c4d5&amp;_nc_ohc=1jifQSMejdgAX-joP2A&amp;_nc_ht=scontent.xx&amp;_nc_tp=6&amp;oh=3f53591fa99db610ef962724c3c59906&amp;oe=5E96641B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398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773D1-C768-4C5A-9A58-B00248248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044128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3A35C-579F-433E-9C1C-92ACCC858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99F6C6-2922-4B87-9E4E-D36BC1DB9D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9626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6596258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525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23491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32156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63043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46234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86547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39747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397986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0388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129165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192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133918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2039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37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2350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8258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2298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387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9446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9704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85884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3627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62806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58560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30110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81365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15152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2588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64177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9861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492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- 2020-02-18 08:46:46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https://scontent.xx.fbcdn.net/v/t1.0-9/s720x720/86728399_2931459670218449_8213802646369206272_n.jpg?_nc_cat=107&amp;_nc_ohc=8g3skBRcciAAX_muEmA&amp;_nc_ht=scontent.xx&amp;_nc_tp=7&amp;oh=5e3a23bb9cf894acfe0f40c0b918e2f9&amp;oe=5EC9ACF4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02/18/2020 13:19:27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0832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F1DAF9-B335-49C7-BCE3-EB252AF690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606563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C8BBD-D2FA-47B2-8F34-7D0428EDC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5017D-D509-47C9-B045-FD7745BC70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89808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83917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621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547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541125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841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7358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2502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81081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1345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4592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92188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08119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0275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843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75610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1725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0112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1195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39335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5385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092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0877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85160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79756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9655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85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5687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4368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6052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16525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40753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4123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بين يديك. عيش الجو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Note10 Lite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https://bit.ly/2vQljxy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https://scontent.xx.fbcdn.net/v/t1.0-9/p720x720/84352792_2904633102901106_7202993831401226240_n.jpg?_nc_cat=107&amp;_nc_sid=8024bb&amp;_nc_ohc=ultaEGnt-I8AX-BHoks&amp;_nc_ht=scontent.xx&amp;_nc_tp=6&amp;oh=9a791fb312cd06c1eb012d941a6ec93d&amp;oe=5E826A67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8235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578893-2E58-4A11-B703-B7A4DE17C0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358588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D50F0-5C3E-42B3-B556-51FCEBA44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0833E2-BE52-4206-BFF7-322171D8C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2547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575056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8677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8911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4581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86155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4867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19405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14817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886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8508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888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282377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4694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78435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3740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5581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057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93640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94712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1394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8527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08664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5336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8112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634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2256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5979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57035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4270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29332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84921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384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- 2020-02-13 09:04:40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https://scontent.xx.fbcdn.net/v/t1.0-9/s720x720/84516836_2919811814716568_9006669242891763712_n.jpg?_nc_cat=100&amp;_nc_ohc=aRxluXOWbCAAX_JK0dJ&amp;_nc_ht=scontent.xx&amp;oh=6ad1efcaf316828ef70c4dc56f928f66&amp;oe=5EC721C0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02/13/2020 13:32:10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4634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0774F3-6CC1-4AC0-9637-45C678235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73791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8E1E3-F490-40E8-B91E-42526718B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761C8A-7195-4AEB-8942-19C0EF3290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4888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37438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451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692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9622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968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492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53936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92406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087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4496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4386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89046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1255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5125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81555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03451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2780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95394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729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497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6011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5520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5182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9358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8561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78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61734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75441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551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18481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0503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25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21:54:00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استوديو الصور في انتظار إشارة منك. تحكم بالذكريات واستمتع بالأوقات.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https://bit.ly/2Sm517b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https://scontent.xx.fbcdn.net/v/t15.5256-10/p720x720/83887581_770062880137765_314486121117515776_n.jpg?_nc_cat=100&amp;_nc_sid=f2c4d5&amp;_nc_ohc=HKQz6brYXCQAX8_mS61&amp;_nc_ht=scontent.xx&amp;_nc_tp=6&amp;oh=ecff286c931c83f40915aa53edac97e5&amp;oe=5E83EC3F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8345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53E13-2EC4-4313-9405-2BA21F77B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1850770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1A563-E7C9-4308-9277-707DF8F7D9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A03B20-0417-4AA4-9CCA-ACB8D39606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5078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87112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4390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0931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55937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7323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42668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4782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487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0257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788743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6790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5342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30030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28037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2082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0017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6144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9666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9911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5113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495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5113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35009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0079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6923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158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03174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90584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8175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7408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463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81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21:23:04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الجمال يتقلب في يدك. أنظار الجميع على جوالك الجديد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GalaxyZFlip ...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فتألق.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https://bit.ly/2OMHBqz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https://scontent.xx.fbcdn.net/v/t15.5256-10/s720x720/80809657_2583547978632060_1199276498222055424_n.jpg?_nc_cat=108&amp;_nc_sid=f2c4d5&amp;_nc_ohc=4tHwkzS3bfEAX8lWBDj&amp;_nc_ht=scontent.xx&amp;_nc_tp=7&amp;oh=2f3b0f90640b20bdb4548f0c586afd3b&amp;oe=5E96DD4A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77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3E32E-BB34-4ADC-99C5-21876F5A4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187442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0BF7E-B5E7-42D9-A5C3-5997AE03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E54BC4-DFA4-4CB0-8DC5-7A462F002C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2532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703624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256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41778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3883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72839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66837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1919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9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9289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9558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70690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684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4247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51676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1590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73050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9540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046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50430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37867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46340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605144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2122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82082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34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370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2377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7240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1546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871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4070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9764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21:15:30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S20+ | S20+5G | S20 Ultra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نقدم مميزات مبتكرة في عالم الكاميرا و التصوير مع
اطلبه مسبقا الآن: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https://bit.ly/39qHCs7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https://scontent.xx.fbcdn.net/v/t15.5256-10/s720x720/82944323_686872031851478_110153614651031552_n.jpg?_nc_cat=101&amp;_nc_sid=f2c4d5&amp;_nc_ohc=bEFEtqEC57AAX8OcgWs&amp;_nc_ht=scontent.xx&amp;_nc_tp=7&amp;oh=21ea2e5065e4eadfd0e79d7e4d6b2393&amp;oe=5E93C6DA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514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EE637-463D-4840-B6C2-A16F2AD8FB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40056654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FDFB8-144D-4B4F-A86B-C6A1FCD22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D3E0D-0FC3-411C-9DFC-D503D113E2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2093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989764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6492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2043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7884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2395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209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5050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60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89889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4147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0060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1576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1784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0006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8382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129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31395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087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7727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55933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4112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927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72654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8973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96707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0592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91272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63365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7105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977652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825734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5763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- 2020-02-11 20:28:41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https://scontent.xx.fbcdn.net/v/t1.0-9/s720x720/86177330_2916412031723213_814770886782484480_n.png?_nc_cat=1&amp;_nc_ohc=gP5jHgOv19IAX_5EeT6&amp;_nc_ht=scontent.xx&amp;oh=0aba901d4e46f7a6893a82931442b13b&amp;oe=5EFF62B0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02/12/2020 01:33:03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595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1AAEB-87D5-432E-99A1-D2BAA5140F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472115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B1A5-AA0E-43E3-822F-2207BB903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35A679-F14E-44D5-B216-0F6B1325F5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598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840428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4436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1656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22416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08457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4472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2886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2682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7617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87132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2128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8044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0755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4402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59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91857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7398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22890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48107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00482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0445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22230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55601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249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4154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2801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5695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3539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93167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6487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877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865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غير إهتزاز.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https://bit.ly/3965ukC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https://scontent.xx.fbcdn.net/v/t15.13418-10/p720x720/75436509_600770033801202_2669032951366287360_n.jpg?_nc_cat=107&amp;_nc_sid=f2c4d5&amp;_nc_ohc=vNV81v_8e8AAX8PI4c_&amp;_nc_ht=scontent.xx&amp;_nc_tp=6&amp;oh=428775381120266f76eddf563a2df3e9&amp;oe=5E8479D7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2.3280 %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985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08D574-1FC8-4AD9-9398-C3DE5E2F0D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765632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307F4-986A-425B-83B6-F3277B2E6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7BD634-ADE5-43A4-8AC1-B585E6280E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9380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787614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785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251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3149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4599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0667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03578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7316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5441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11868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7027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498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276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37400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89175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37764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318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10158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8951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61759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49586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0854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87455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4478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3098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88746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909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03570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36057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91493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499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22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Pen،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رح تكتب وكأنك خطاط.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https://bit.ly/3bersnv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https://scontent.xx.fbcdn.net/v/t15.5256-10/p720x720/81739350_168153404609263_3195843993397100544_n.jpg?_nc_cat=111&amp;_nc_sid=f2c4d5&amp;_nc_ohc=_9zQG_NRIuIAX80ZiOv&amp;_nc_ht=scontent.xx&amp;_nc_tp=6&amp;oh=c909191b4fbd5ac772f1dc486dc05194&amp;oe=5E99AC4E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1018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3C7D2-A22E-4E77-83E3-3D20F33052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652375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D2596-AC10-4DA8-818B-39E905029C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BF670-75BD-42D0-A97D-FFCE2D9F61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2997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088454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3414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7640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0223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09494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8110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506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27070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2299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6777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0903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3520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16057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5389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87892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017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116870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1946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64264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0281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9547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993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59043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56583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2060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1053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5739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59076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1511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9944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15848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91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- 2020-02-10 05:37:34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غيرنا شكل المستقبل. ترقبونا يوم 11/02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https://scontent.xx.fbcdn.net/v/t1.0-1/fb20/p720x720/53548536_2201352209913403_7664942195723468800_n.jpg?_nc_cat=1&amp;_nc_ohc=rTVlgfSqXCIAX8oyCkc&amp;_nc_ht=scontent.xx&amp;oh=1e7aa5b1b97e2e1790504371ca41a4c1&amp;oe=5ED0B296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02/11/2020 19:30:08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8067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F24FA2-5C1E-46AC-B5F0-012FCC9A6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635527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57B25-1C8B-4644-BAC6-F3E54E73C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4B8CBF-55CA-4DC1-A27D-39BEFB5240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2129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572774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741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409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2239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17475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5101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40653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34364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0657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08931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746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54317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363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4277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26596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83837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40307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29320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118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22891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59503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394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064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041600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2711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1526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18390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60281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59680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35168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6845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875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- 2020-02-09 17:58:21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لقيتوا إشارة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Unpacked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المخفية؟ إبحثوا عنها و شاركونا 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screenshot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التعليقات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https://scontent.xx.fbcdn.net/v/t1.0-9/p720x720/85069347_2911643178866765_3555418341885607936_o.jpg?_nc_cat=102&amp;_nc_sid=8024bb&amp;_nc_ohc=k0MvNA-u6_UAX9mHB9v&amp;_nc_ht=scontent.xx&amp;_nc_tp=6&amp;oh=a7c4e91b41f46c412684baaf22fe1a1d&amp;oe=5E94909C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41319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4684FA-0843-4E3A-9F52-5219506072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232480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9E672-BAAA-488F-BCD0-8FB1331A3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43AA80-AAF8-465F-8F26-9F2A34D41E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4801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404186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2824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74978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44440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20269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68258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377382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37353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1923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366579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10331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02822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97639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50370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18843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95607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03499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6155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8212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79535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2310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5145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95330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24776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06750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56304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34743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1544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8883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0398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8860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326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أهم ما قالت إيمان عبدالشكور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كيف توصل لأهدافك!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https://bit.ly/2S7cfNr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https://scontent.xx.fbcdn.net/v/t15.5256-10/s720x720/80882509_123015962383431_2454810239023710208_n.jpg?_nc_cat=102&amp;_nc_sid=f2c4d5&amp;_nc_ohc=gt4nmUt8BgIAX9BrVi5&amp;_nc_ht=scontent.xx&amp;_nc_tp=7&amp;oh=ffd7d9fd942a60be893bc5923bc8b595&amp;oe=5E85CB2E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350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304FA-9AAF-49EC-9D62-E5DCEC49B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463669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2E319-89CB-4317-9856-9678CED52D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991E6F-5D2D-4B54-87A1-FF3552383A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26894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4238890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7128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8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64618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7076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122369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1726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68341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0750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0459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4120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18407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53614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27679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7622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15981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0051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1708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49127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10995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58450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26933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3999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555301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7200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1925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2655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579316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979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87896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552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388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17:00:01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قالت بسمة الخريجي خلال خطابها في حدث 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قرارها الذي غير حياتها.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https://bit.ly/39bx3Ji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https://scontent.xx.fbcdn.net/v/t15.5256-10/s720x720/81022389_839745109772563_7083078808353374208_n.jpg?_nc_cat=102&amp;_nc_sid=f2c4d5&amp;_nc_ohc=J02CXG6iv3sAX_Zupvn&amp;_nc_ht=scontent.xx&amp;_nc_tp=7&amp;oh=53329153ffef0fa51eefaf5c3c1d19ed&amp;oe=5E987EDF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760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7164F-00AF-4DC3-B127-26F9362BF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4817989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6C80E-9E15-4F78-85F8-11BA4AAA0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A78C6D-BEE3-4E32-AB70-16F4B5A18F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87760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22568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637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4985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69870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5102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6775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694209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2695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7626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73342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3883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8946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262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217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554333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7791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2661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78683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3662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89941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9636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96013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33942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64977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1419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97774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6385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50771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342970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75018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0535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2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افكاركم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https://bit.ly/2UwoYek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https://scontent.xx.fbcdn.net/v/t15.5256-10/s720x720/76748490_311117843179597_4735374170244775936_n.jpg?_nc_cat=101&amp;_nc_sid=f2c4d5&amp;_nc_ohc=4kBVWRH8Ep4AX-OFQeq&amp;_nc_ht=scontent.xx&amp;_nc_tp=7&amp;oh=0734f8775b9051fd223adcd8b1f2e909&amp;oe=5E97DC87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2753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D474F1-36A5-463F-8324-98689FE3C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764848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DCADD-5758-4057-8DA1-0E123E533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D743C-26AB-4623-B495-64CFFC53DC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8390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108707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4990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95267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1542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6577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0668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3815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5993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6929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6779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02093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62443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89957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123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1786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2541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85227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2929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8160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68958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26286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96501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630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4359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008277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484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2423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4196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08771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201960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49011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298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15:17:27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شاهد ما قاله فيصل السيف خلال خطابه في حدث "أفكاركم مع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Galaxy"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عن الصبر والتركيز.
لمشاهدة الحدث بالكامل: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https://bit.ly/3bl8Ja0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https://scontent.xx.fbcdn.net/v/t15.5256-10/s720x720/76771955_530285344360063_2045742555726872576_n.jpg?_nc_cat=100&amp;_nc_sid=f2c4d5&amp;_nc_ohc=E52FYUlwMbgAX93Feyl&amp;_nc_ht=scontent.xx&amp;_nc_tp=7&amp;oh=8de23b3ab70ec85ce25aea672e5bc7fc&amp;oe=5E98E161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11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705FA2-3CB8-4DD8-8F8C-6C4C14B95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9037312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2DCAA-EADC-42D7-A0E9-A2B4C87CD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CA26E-562B-468F-B9D6-4555916C81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4448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62865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3068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3888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8677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993688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08444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450549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7431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05949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14345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8238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91588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164431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8819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80197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967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94256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4482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550424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6274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5263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07235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20956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12663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83273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0455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8252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44382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62249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07238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4675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9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اكتب، ارسم، ولوّن على كيفك مع قلم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 Pen.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https://bit.ly/3blLxbN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https://scontent.xx.fbcdn.net/v/t15.5256-10/p720x720/75534534_517541385550482_7962272581078220800_n.jpg?_nc_cat=100&amp;_nc_sid=f2c4d5&amp;_nc_ohc=1ozcdqvbaxEAX8cFjlV&amp;_nc_ht=scontent.xx&amp;_nc_tp=6&amp;oh=2c47294ccfaf87cda75422155b6da8a1&amp;oe=5E97C80F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324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F243C-9DA9-4474-A837-AA08B44ACB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5514165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E42F-C8BB-4624-8D25-E1424F92A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B377B3-FFB8-4EE2-817E-E894D284E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0479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6205355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155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88458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8028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2275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3479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2994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6170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558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41143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0836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34271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00980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8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313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423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571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69406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63310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81298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97935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4260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27441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9143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7328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1075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4089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811257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7093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6163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017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20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- 2020-02-07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حتى في الظلمة في نور. ترقبونا يوم 11/02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https://bit.ly/39bwC1X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https://scontent.xx.fbcdn.net/v/t15.13418-10/p720x720/75491347_519224878716798_5069856293292867584_n.jpg?_nc_cat=103&amp;_nc_sid=f2c4d5&amp;_nc_ohc=Qr7JqnR41fkAX86XPLZ&amp;_nc_ht=scontent.xx&amp;_nc_tp=6&amp;oh=1c1163e7bb9788dfe2f7a189949aa467&amp;oe=5E84ED24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1.7491 %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563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B0BB4B-F79E-4279-BC64-5A5A8C8DC8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406611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FD7D2-9374-46AB-B992-59D229293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597C35-4BB1-49A9-8E8F-ED0BADD05E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78765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318914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737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4030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940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7299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1246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084256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75364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0895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4129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98498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9819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892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98713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777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6125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6661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19611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378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7408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48886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98420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7478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7104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593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79804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17392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8046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09917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5631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689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628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قرّب أكثر.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https://bit.ly/2tqpmzZ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https://scontent.xx.fbcdn.net/v/t15.5256-10/p720x720/75516031_188866975809069_25269259697389568_n.jpg?_nc_cat=103&amp;_nc_sid=f2c4d5&amp;_nc_ohc=SdOqgLzZY-QAX89kzbr&amp;_nc_ht=scontent.xx&amp;_nc_tp=6&amp;oh=eb099129cc536463903ced79c61b7f59&amp;oe=5E847632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916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62F02A-535F-4C33-A14D-4E67B12AE6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7844628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079B2-5EF7-403E-B156-1235DD466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5A0388-AE1D-463C-BFCC-8D6A459455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413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964969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151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285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56351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35014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943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85164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75144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70260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2347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966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3543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594384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4725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4245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61215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93277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713179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9659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2008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5617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655988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2538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18781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935901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78628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4355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276690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63680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3656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2646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225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07:40:16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Great start to the IoT Course.
#Samsung_Saudi and #Misk_Academy wishes the trainees good luck.
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https://scontent.xx.fbcdn.net/v/t1.0-0/p180x540/84871241_2904088109622272_8479339553495187456_n.jpg?_nc_cat=107&amp;_nc_sid=8024bb&amp;_nc_ohc=PY1z0wHWcCwAX9wtPjD&amp;_nc_ht=scontent.xx&amp;_nc_tp=6&amp;oh=5eac40fee0b0b1749ccc6cf6ed09c21c&amp;oe=5E952A9C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381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6A9CE7-BE96-4D58-9B04-960DD6F195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162310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8C7E5-0A4E-4641-A98D-99BCA0510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C6FE8-357A-4FCA-8237-059FFBDE52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15293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713983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96760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7826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9282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080986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7910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63223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7999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8496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6570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74898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65467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66589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8439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669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92253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7860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00679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39834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616753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39176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78856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511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32397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46394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1898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7036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1223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79320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353886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42608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24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- 2020-02-06 07:26:11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إبتداء مبهر لدورة إنترنت الأشياء. 
#سامسونج_السعودية  و #أكادمية_مسك تتمنيان التوفيق للمتدربين.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Misk Foundation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مؤسسة مسك الخيرية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https://scontent.xx.fbcdn.net/v/t1.0-0/p180x540/85068013_2904065336291216_539232370918686720_o.jpg?_nc_cat=102&amp;_nc_sid=8024bb&amp;_nc_ohc=WbV5AEzH6wIAX8i7102&amp;_nc_ht=scontent.xx&amp;_nc_tp=6&amp;oh=cf052614b4cee45ea34797f707c41b07&amp;oe=5E81F3F6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815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DDDAB5-26F8-4F71-A640-6E593C224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33513097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228C8-2A01-4689-B313-8E8A86B2B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A6D91F2-0C60-4A73-8246-94CB87B578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6891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82535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68002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76103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17584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93471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8079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43799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2409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85046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34887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273939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812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45098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7130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3193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9272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229436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734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761194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37115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94424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287688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67824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32261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47159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2293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52624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15486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54797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81343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3565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196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15:15:46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Galaxy Note10 Lite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الجديد، ملتقى المظهر والأداء.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https://bit.ly/31tUgUC :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لمعرفة المزيد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https://scontent.xx.fbcdn.net/v/t15.13418-10/p720x720/83787619_210962976701263_2490441897596682240_n.jpg?_nc_cat=109&amp;_nc_sid=f2c4d5&amp;_nc_ohc=8gUkuaK-ghQAX8JN1vR&amp;_nc_ht=scontent.xx&amp;_nc_tp=6&amp;oh=efa5b8f7f9ca8741684565af224ea4bf&amp;oe=5E95167B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75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55682-08E1-44F7-A2FA-499247C89C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61122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93F95-2162-46C9-B081-0EE001AA4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0186FF-B1CC-47BC-841A-8E2638EDBD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19546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976998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67280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8598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43463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4167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81309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59881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7503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49202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726113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2832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60117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27697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29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472166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03795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273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99494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69727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314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8624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582186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63576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66428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496805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89924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307552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953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4167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8225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60140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971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- 2020-02-05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شكل غير إعتيادي. ترقبونا يوم 11/02
لمعرفة المزيد: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https://bit.ly/2SiGBeK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https://scontent.xx.fbcdn.net/v/t15.13418-10/p720x720/75625168_499411507618606_2341799405968949248_n.jpg?_nc_cat=111&amp;_nc_sid=f2c4d5&amp;_nc_ohc=EKEJBGOEP6oAX_LDmxw&amp;_nc_ht=scontent.xx&amp;_nc_tp=6&amp;oh=8ecb82be044f1a45ccb4429366f2cc40&amp;oe=5E95E335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2.2725 %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1745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FA40B-BE25-4569-BF8E-B18444713A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183050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A0455-0F61-4A64-8CB5-E50B9D90B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Samsung Saudi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270D81-737D-4D54-9B0A-FCAB42CA52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9424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626811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1656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577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9152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87861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8002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76839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7383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553889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75223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4877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7111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436772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6038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2414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67737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188853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64225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213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28636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394284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7294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28279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7984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882519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13784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634738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50041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91035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237776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711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740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Saudi - 2020-02-04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ملائم لإحتياجاتك. ترقبونا يوم 11/02
لمعرفة المزيد: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https://bit.ly/2ueeTId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https://scontent.xx.fbcdn.net/v/t15.5256-10/p720x720/80954686_1103631096645518_236952310633201664_n.jpg?_nc_cat=101&amp;_nc_sid=f2c4d5&amp;_nc_ohc=rBQ7v8MtwkoAX_ELXle&amp;_nc_ht=scontent.xx&amp;_nc_tp=6&amp;oh=f747a63c5c2b532cc50bd80ca3d8a16d&amp;oe=5E99D37B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03/04/2020 07:19:52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770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E4D581-93DB-4FB5-BAE5-41280DF10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9530509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58BF0-4062-4F3E-8B23-FE8F2A31D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Samsung Saudi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DD6833-56DE-41BB-8B9B-479FA3396F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3258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778244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27459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4825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5721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7568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247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0773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472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102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Samsung 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159814928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-260901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-233236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-252580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437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936C9C-033F-4C9A-89F3-BD8FCC5B2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01/30/2020 - 02/29/2020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12641761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827F-F45A-4850-9D12-347DDAF8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934F6D2-8348-41B7-BD88-909AAA712D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62291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CC42E-38B0-41DF-800B-0F484BAC4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55FAB-D7E2-40E2-97AA-EFDD1BDF1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9049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8ACAA-83EE-4923-BE50-58FE14751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1BBA34-3895-4B5B-92BC-4416897017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2129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CBA074-BD3F-4086-856E-225745279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9E5BF-0CD4-42F7-8766-1CFC3DE98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14511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9412B-4CEF-4FFC-A87C-9850645F0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4E6F24-F3D6-46AA-8356-D975129F8B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5628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1400092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124882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2050057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802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927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38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3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456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094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609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456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76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7977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6CEA19-D044-4517-B0DC-74EFF8141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5419893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A64A5-DFF0-4155-90CB-27A104247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2B6C03-4DD5-46EC-A6EB-E0AD7B9F93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956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6829569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538648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278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76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Nepal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44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76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56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Syrian Arab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036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247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06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229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385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318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12EA8-82D6-4022-8237-F94793F10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27290183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05BC9-2369-4A0A-A110-585602749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Samsung Saudi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7A552A-A435-4613-B57C-96F66660C3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6730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0639419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973399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07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98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98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907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Sri Lanka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828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1708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A6C03-17E5-4131-B891-F008473488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</p:spTree>
    <p:extLst>
      <p:ext uri="{BB962C8B-B14F-4D97-AF65-F5344CB8AC3E}">
        <p14:creationId xmlns:p14="http://schemas.microsoft.com/office/powerpoint/2010/main" val="885151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A98C6-50EA-43F4-A8D5-39908649E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BEBAFA-E1B4-43A8-B061-D50BA9A90D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961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36C1C8-8C4E-4C78-9067-713034071A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460CF-4D03-4A5B-997D-753A241A0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94866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BE94E6-8723-4C14-8A99-B37C631C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Samsung Saudi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12C8DC-3AF5-43C0-A2EE-65211CCCE8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83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1001C-C9E9-4A86-9955-337235C584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02/01/2020 - 02/29/2020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699C46-7CB8-4513-AC58-040A62B2E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8197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4401</Words>
  <Application>Microsoft Office PowerPoint</Application>
  <PresentationFormat>On-screen Show (4:3)</PresentationFormat>
  <Paragraphs>1685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Samsung Saudi Facebook</vt:lpstr>
      <vt:lpstr>Facebook Fans Total | Samsung Saudi</vt:lpstr>
      <vt:lpstr>Facebook Post Type Distribution | Samsung Saudi</vt:lpstr>
      <vt:lpstr>Facebook Page Post Reach Table | Samsung Saudi</vt:lpstr>
      <vt:lpstr>Facebook Total Engagements | Samsung Saudi</vt:lpstr>
      <vt:lpstr>Facebook Engagement Rate By Post Type | Samsung Saudi</vt:lpstr>
      <vt:lpstr>Facebook Own Posts Table | Samsung Saudi - 1 of 25</vt:lpstr>
      <vt:lpstr>Facebook Own Posts Table | Samsung Saudi - 2 of 25</vt:lpstr>
      <vt:lpstr>Facebook Own Posts Table | Samsung Saudi - 3 of 25</vt:lpstr>
      <vt:lpstr>Facebook Own Posts Table | Samsung Saudi - 4 of 25</vt:lpstr>
      <vt:lpstr>Facebook Own Posts Table | Samsung Saudi - 5 of 25</vt:lpstr>
      <vt:lpstr>Facebook Own Posts Table | Samsung Saudi - 6 of 25</vt:lpstr>
      <vt:lpstr>Facebook Own Posts Table | Samsung Saudi - 7 of 25</vt:lpstr>
      <vt:lpstr>Facebook Own Posts Table | Samsung Saudi - 8 of 25</vt:lpstr>
      <vt:lpstr>Facebook Own Posts Table | Samsung Saudi - 9 of 25</vt:lpstr>
      <vt:lpstr>Facebook Own Posts Table | Samsung Saudi - 10 of 25</vt:lpstr>
      <vt:lpstr>Facebook Own Posts Table | Samsung Saudi - 11 of 25</vt:lpstr>
      <vt:lpstr>Facebook Own Posts Table | Samsung Saudi - 12 of 25</vt:lpstr>
      <vt:lpstr>Facebook Own Posts Table | Samsung Saudi - 13 of 25</vt:lpstr>
      <vt:lpstr>Facebook Own Posts Table | Samsung Saudi - 14 of 25</vt:lpstr>
      <vt:lpstr>Facebook Own Posts Table | Samsung Saudi - 15 of 25</vt:lpstr>
      <vt:lpstr>Facebook Own Posts Table | Samsung Saudi - 16 of 25</vt:lpstr>
      <vt:lpstr>Facebook Own Posts Table | Samsung Saudi - 17 of 25</vt:lpstr>
      <vt:lpstr>Facebook Own Posts Table | Samsung Saudi - 18 of 25</vt:lpstr>
      <vt:lpstr>Facebook Own Posts Table | Samsung Saudi - 19 of 25</vt:lpstr>
      <vt:lpstr>Facebook Own Posts Table | Samsung Saudi - 20 of 25</vt:lpstr>
      <vt:lpstr>Facebook Own Posts Table | Samsung Saudi - 21 of 25</vt:lpstr>
      <vt:lpstr>Facebook Own Posts Table | Samsung Saudi - 22 of 25</vt:lpstr>
      <vt:lpstr>Facebook Own Posts Table | Samsung Saudi - 23 of 25</vt:lpstr>
      <vt:lpstr>Facebook Own Posts Table | Samsung Saudi - 24 of 25</vt:lpstr>
      <vt:lpstr>Facebook Own Posts Table | Samsung Saudi - 25 of 25</vt:lpstr>
      <vt:lpstr>Facebook Fans Table | Samsung Saudi</vt:lpstr>
      <vt:lpstr>Facebook Reach | Samsung Saudi</vt:lpstr>
      <vt:lpstr>Facebook Fan Demographics | Samsung Saudi</vt:lpstr>
      <vt:lpstr>Facebook Reach By Country Table | Samsung Saudi - 1 of 3</vt:lpstr>
      <vt:lpstr>Facebook Reach By Country Table | Samsung Saudi - 2 of 3</vt:lpstr>
      <vt:lpstr>Facebook Reach By Country Table | Samsung Saudi - 3 of 3</vt:lpstr>
      <vt:lpstr>Facebook Total Engagements | Samsung Saudi</vt:lpstr>
      <vt:lpstr>Facebook Own Posts | Samsung Saudi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Samsung Saudi Facebook</dc:title>
  <dc:creator>Frederik Peiniger</dc:creator>
  <cp:lastModifiedBy>Frederik Peiniger</cp:lastModifiedBy>
  <cp:revision>1</cp:revision>
  <dcterms:created xsi:type="dcterms:W3CDTF">2020-03-04T07:49:11Z</dcterms:created>
  <dcterms:modified xsi:type="dcterms:W3CDTF">2020-03-04T07:51:18Z</dcterms:modified>
</cp:coreProperties>
</file>