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B1F16-A149-4F53-B3AC-8841AFB9D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Huawei Arabia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8E197D-C4A1-41F7-86FA-618D4A4FD9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7268341"/>
              </p:ext>
            </p:extLst>
          </p:nvPr>
        </p:nvGraphicFramePr>
        <p:xfrm>
          <a:off x="457200" y="1731963"/>
          <a:ext cx="8147304" cy="408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527728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158442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076420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168611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386208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44580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997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14:24:24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#HuaweiMatePadPro is designed to inspire.
#TOGETHERConnectingPossibilities https://t.co/synfVBXlxH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02/24/2020 19:11:29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572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14:08:21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Together, we're connecting possibilities. We've developed a revolutionary suite of Huawei products that seamlessly connect, bringing you a smarter and more productive way of living.  
#TogetherConnectingPossibilities https://t.co/84jiVlgdYH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02/24/2020 19:11:29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898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14:24:40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#HuaweiMatePadPro, features the World's first FullView display, ideal for viewing content on the go and fits neatly in your bag 🧳✈️
#TOGETHERConnectingPossibilities https://t.co/31I7mf4Z0W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02/24/2020 19:11:29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892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14:58:26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Richard Yu, CEO of Huawei Consumer Business Group, reveals the first glimpse of some of our new products and features at our virtual launch
#TOGETHERConnectingPossibilities https://t.co/YkkEqdcqB4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02/26/2020 01:11:35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353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A8D2B-67E0-46DC-B5C0-07E554851E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02/13/2020 - 02/25/2020</a:t>
            </a:r>
          </a:p>
        </p:txBody>
      </p:sp>
    </p:spTree>
    <p:extLst>
      <p:ext uri="{BB962C8B-B14F-4D97-AF65-F5344CB8AC3E}">
        <p14:creationId xmlns:p14="http://schemas.microsoft.com/office/powerpoint/2010/main" val="1277741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365C7-89B9-40E5-AC31-D04A2B981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Huawei Arabia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D891F1-4D07-4E30-9B21-E1836C329A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3769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192895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359919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775112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430011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66923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077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593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14:34:44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Enjoy an eye-catching 91% FullView Display and a spectacular touch screen with the #HuaweiMateBookXPro.
#TOGETHERConnectingPossibilities https://t.co/c7wGCzGOP4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02/24/2020 19:11:29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882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14:46:07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Introducing the Huawei 5G Module MH5000, enabling 5G to connect with IoT. 
With this module, the opportunities for connectivity are endless. 
#TOGETHERConnectingPossibilities https://t.co/Va9FOI7qzO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02/25/2020 01:10:18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79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14:42:08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We're leading the way with the #HUAWEIWiFiAX3, the first router to use Wi-Fi 6+. 
✔️High performance
✔️Stronger signal
✔️Tap to connect 
#TOGETHERConnectingPossibilities https://t.co/z7xMCNZOr9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02/25/2020 19:10:09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957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1698A-4BA2-4848-A857-17A3B8685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02/13/2020 - 02/25/2020</a:t>
            </a:r>
          </a:p>
        </p:txBody>
      </p:sp>
    </p:spTree>
    <p:extLst>
      <p:ext uri="{BB962C8B-B14F-4D97-AF65-F5344CB8AC3E}">
        <p14:creationId xmlns:p14="http://schemas.microsoft.com/office/powerpoint/2010/main" val="3695911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890E5-C24A-4A1B-95C2-12E9FF597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Huawei Arabia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D76283-CDF1-403F-8623-E72F496380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4753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599174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79771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235452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227652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195095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61175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43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14:20:18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Perfect your pose with the mirror shooting functionality of the #HuaweiMateXs 
#TOGETHERConnectingPossibilities https://t.co/rrs23PiZSL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02/24/2020 19:11:29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423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14:30:34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Drag and drop across devices for maximum efficiency and convenience on one screen. A revolutionary way to manage your work and life tasks.
#HuaweiMatePadPro #TOGETHERConnectingPossibilities https://t.co/i2rubajF5E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02/25/2020 01:10:18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260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- 2020-02-25 14:34:34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 order the #HUAWEIMateBook13 on 5th March from AED 2,999 &amp;amp; get gifts worth AED 1,599! Experience Multi-screen collaboration with 2K FullView display in an ultra slim metallic body with a battery that lasts all day. https://t.co/fVa5aIYS8t https://t.co/yFqcpjwJv0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02/27/2020 13:11:56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541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14:35:59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With a premium metal uni-body, perfect diamond cut edges and designed with genuine craftsmanship, the #HuaweiMateBookXPro is an extraordinary work of art you'll be proud to own.  
#TOGETHERConnectingPossibilities https://t.co/8welLc5luX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02/25/2020 13:10:26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5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F8149-BAA2-41A1-8AE0-3EB9C39F2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02/13/2020 - 02/25/2020</a:t>
            </a:r>
          </a:p>
        </p:txBody>
      </p:sp>
    </p:spTree>
    <p:extLst>
      <p:ext uri="{BB962C8B-B14F-4D97-AF65-F5344CB8AC3E}">
        <p14:creationId xmlns:p14="http://schemas.microsoft.com/office/powerpoint/2010/main" val="3083747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4C0B-1CF2-4199-BD86-AF89E8695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Huawei Arabia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95C36D-03E6-4011-A1A6-39DFEC5362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23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885897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24795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421116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425755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493880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26008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05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14:26:58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Smooth run 3A games anytime and anywhere. With the World's most powerful 5G tablet, the Cloud Gaming possibilities with the #HuaweiMatePadPro are endless! 
#TOGETHERConnectingPossibilities https://t.co/1cucttTXcQ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02/25/2020 13:10:26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13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14:36:32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Huawei Share on #HuaweiMateBookXPro lets you merge and control your smartphone with your PC and drag &amp;amp; drop files between the two for seamless productivity.
#TOGETHERConnectingPossibilities https://t.co/bMY9Mrw1Vp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02/25/2020 13:10:26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5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14:10:32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device ecosystem! Each product connects to create a seamless Huawei experience for every scenario.
#TOGETHERConnectingPossibilities https://t.co/TnNrfK1TRA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02/25/2020 13:10:26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767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14:30:48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Increase your productivity and creativity with the wireless Smart Magnetic Keyboard, Huawei M-Pencil and Huawei Notepad - all part of the #HuaweiMatePadPro. 
#TOGETHERConnectingPossibilities https://t.co/JUcLZY9uKC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02/26/2020 13:11:13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409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CBB1CD-19FE-4116-AF52-24BC3D989C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02/13/2020 - 02/25/2020</a:t>
            </a:r>
          </a:p>
        </p:txBody>
      </p:sp>
    </p:spTree>
    <p:extLst>
      <p:ext uri="{BB962C8B-B14F-4D97-AF65-F5344CB8AC3E}">
        <p14:creationId xmlns:p14="http://schemas.microsoft.com/office/powerpoint/2010/main" val="3172688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C15E5-4265-4FB3-B056-C3D297307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Huawei Arabia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8686F4-1F2F-4781-A2E2-0CB35A128D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6925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961729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189950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745261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950924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189322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60354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79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14:14:10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We've pushed the boundaries, once again. 
Introducing the #HuaweiMateXs.
#TOGETHERConnectingPossibilities https://t.co/ZfNvvpOInv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02/25/2020 13:10:26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618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- 2020-02-23 14:27:13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 day to go until we introduce the new products that will change how we connect the full Huawei experience. 24.02.20 14:00 CET https://t.co/ga75ktsne0 
#TOGETHERConnectingPossibilities https://t.co/WhVEir8Ztl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02/24/2020 13:11:26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32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- 2020-02-20 15:15:24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Step into a new landscape of connectivity. 
Mark your calendars for February 24th 2:00pm CET – coming to you LIVE from the Huawei Consumer Business Product and Strategy Virtual Launch! 
#ExploreTogether #TogetherConnectingPossibilities #Together2020 https://t.co/67wQKazGWK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02/24/2020 13:11:26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838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FCC20E-82BB-46E6-A212-E1FE927306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02/13/2020 - 02/25/2020</a:t>
            </a:r>
          </a:p>
        </p:txBody>
      </p:sp>
    </p:spTree>
    <p:extLst>
      <p:ext uri="{BB962C8B-B14F-4D97-AF65-F5344CB8AC3E}">
        <p14:creationId xmlns:p14="http://schemas.microsoft.com/office/powerpoint/2010/main" val="3678495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8126B-E967-4A47-B38A-30B4A92D9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Huawei Arabia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CACE0E-1542-4A16-BF82-919EFEB378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0625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500837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42281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75127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58763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241950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94281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882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- 2020-02-23 16:30:50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countdown is on! Join us tomorrow at 17:00 GST for our virtual launch to be the first to see and hear about our new products, innovative technology and some world-first developments.
See you there 👉🏼 https://t.co/PkhmMkCP9W
#TOGETHERConnectingPossibilities https://t.co/1BhUuumYE0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02/24/2020 13:11:26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72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14:44:10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Say hello to the world's fastest CPE with Wi-Fi 6+, the #HUAWEI5GCPEPro2
✔️3000Mbps
✔️3.6Gbps 5G DL speed
✔️11 5G bands
#TOGETHERConnectingPossibilities https://t.co/uZvd2CiIXQ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02/25/2020 01:10:18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98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- 2020-02-23 13:51:22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just one day we’ll be announcing the latest advances in smart lifestyle technology. Join us at 14:00 CET on 24th February and meet the unprecedented future of connectivity. https://t.co/ga75ktsne0 #TOGETHERConnectingPossibilities https://t.co/3hazyzo4u3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02/24/2020 07:12:38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78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F4A3A-2733-4BF1-BF3C-50FFDA5FC1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02/13/2020 - 02/25/2020</a:t>
            </a:r>
          </a:p>
        </p:txBody>
      </p:sp>
    </p:spTree>
    <p:extLst>
      <p:ext uri="{BB962C8B-B14F-4D97-AF65-F5344CB8AC3E}">
        <p14:creationId xmlns:p14="http://schemas.microsoft.com/office/powerpoint/2010/main" val="3097582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E39E3-FA4B-4030-9033-F7D0A1B27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Huawei Arabia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E4C2A7-E07E-4C8F-875A-715DBBBDDD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2135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128250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73534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16100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697086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301247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77593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405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- 2020-02-23 14:23:01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future of connectivity, without the boundaries. Intrigued? Join us at our virtual Huawei Product and Strategy launch... 24.02.20 14:00 CET https://t.co/ga75ktsne0 
#TOGETHERConnectingPossibilities https://t.co/CzCByuJlCS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02/24/2020 13:11:26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710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14:19:43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Shoot like a pro with the #HuaweiMateXs' SuperSensing Leica Quad Camera and take your photography game to the next level. 📷
#TOGETHERConnectingPossibilities https://t.co/q2yjqrpfF5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02/25/2020 19:10:09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10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14:29:45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Huawei APP Multiplier enables the tablet to show two windows of the same app at once in a revolutionary landscape display.
#HuaweiMatePadPro #TOGETHERConnectingPossibilities https://t.co/i6Aowi2Pys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02/26/2020 19:10:57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46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@HuaweiArabia - 2020-02-24 14:17:01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new #HuaweiMateXs has been upgraded to feature the best 5G SoC - the Kirin 990 5G, giving you unrivalled, unstoppable speed and connectivity.
#TOGETHERConnectingPossibilities https://t.co/fUIZ3Xc9tL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02/25/2020 13:10:26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99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64E2AF-3BF5-4BC3-9C48-50854FC9C6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02/13/2020 - 02/25/2020</a:t>
            </a:r>
          </a:p>
        </p:txBody>
      </p:sp>
    </p:spTree>
    <p:extLst>
      <p:ext uri="{BB962C8B-B14F-4D97-AF65-F5344CB8AC3E}">
        <p14:creationId xmlns:p14="http://schemas.microsoft.com/office/powerpoint/2010/main" val="2298179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447</Words>
  <Application>Microsoft Office PowerPoint</Application>
  <PresentationFormat>On-screen Show (4:3)</PresentationFormat>
  <Paragraphs>206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Twitter Own Tweets Table | Huawei Arabia - 1 of 7</vt:lpstr>
      <vt:lpstr>Twitter Own Tweets Table | Huawei Arabia - 2 of 7</vt:lpstr>
      <vt:lpstr>Twitter Own Tweets Table | Huawei Arabia - 3 of 7</vt:lpstr>
      <vt:lpstr>Twitter Own Tweets Table | Huawei Arabia - 4 of 7</vt:lpstr>
      <vt:lpstr>Twitter Own Tweets Table | Huawei Arabia - 5 of 7</vt:lpstr>
      <vt:lpstr>Twitter Own Tweets Table | Huawei Arabia - 6 of 7</vt:lpstr>
      <vt:lpstr>Twitter Own Tweets Table | Huawei Arabia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Huawei Arabia - 1 of 7</dc:title>
  <dc:creator>Frederik Peiniger</dc:creator>
  <cp:lastModifiedBy>Frederik Peiniger</cp:lastModifiedBy>
  <cp:revision>1</cp:revision>
  <dcterms:created xsi:type="dcterms:W3CDTF">2020-02-27T13:45:23Z</dcterms:created>
  <dcterms:modified xsi:type="dcterms:W3CDTF">2020-02-27T13:46:53Z</dcterms:modified>
</cp:coreProperties>
</file>