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86FAA-DA1C-463F-B95D-CA6B2F411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77EB69-0FE8-492E-8BBB-58258FD19E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0876009"/>
              </p:ext>
            </p:extLst>
          </p:nvPr>
        </p:nvGraphicFramePr>
        <p:xfrm>
          <a:off x="457200" y="1731963"/>
          <a:ext cx="7653528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9234613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7231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5139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0442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2868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1110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2409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166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3576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4974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851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082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3944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410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2673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7699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0084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84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76E02-9636-4318-9D08-229116121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1957971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EF95E-2D70-4EF2-8D65-983CBF17D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F93A0C-701E-4F8C-A0D2-C5AE6355C3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9158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495948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9626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4522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8454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2705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8339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756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868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483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8340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875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2886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4419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7829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956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882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7973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479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- 2020-02-12 12:46:49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Imagine a gateway of possibilities 🚪 ✨ Where would you go? What would you see?
Join us at this year’s #HuaweiMWC – coming to you LIVE 🔴
#MWC2020 #Together2020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تخيّلوا نافذة من الفرص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 ✨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أين ستذهبون؟ ماذا ستشاهدون؟
تابعوا هواوي مباشرة في ملتقى عالم الهاتف النقال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🔴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معًا_2020 #ملتقى_عالم_الهاتف_النقال_2020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https://scontent.xx.fbcdn.net/v/t1.0-9/s720x720/86176644_1489899137846500_3017023292021145600_o.jpg?_nc_cat=106&amp;_nc_ohc=3G4Y58nASqsAX-33gAf&amp;_nc_ht=scontent.xx&amp;oh=ac1a2300eb184ecd527235060e9a601f&amp;oe=5EB8A2EC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13:41:39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983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252EA-8EA9-466C-B034-0D8A5BDC4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3929332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F83B0-97C2-415D-868C-21CD475B6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4D1624-53A6-4CC4-8C78-FD4CBCCF0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0356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9058959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9955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5021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870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9563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7422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981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3321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6496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8197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0175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73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531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5751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041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4884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618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794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- 2020-02-11 16:00:56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#HUAWEIMateBookD Series
Simplify the way you work with HUAWEI Share Feature, which allows you to merge your HUAWEI Smart Phone with HUAWEI MateBook D into 1 device 🥰
Pre-order now from #HUAWEI E-shop
http://bit.ly/37f8MAK 
And get gifts worth SAR1326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سهًل طريقة عملك مع سلسلة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HUAWEIMateBookD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بفضل خاصية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Share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التي تمكنك من دمج هاتفك الذكي 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MateBook D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جهاز واحد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مسبقاً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http://bit.ly/37f8MAK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واحصل على هدايا بقيمة 1326 ريال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https://scontent.xx.fbcdn.net/v/t1.0-9/p720x720/84262306_1489148874588193_5290201902422687744_o.jpg?_nc_cat=100&amp;_nc_ohc=6HijQrP-nFYAX-q87pJ&amp;_nc_ht=scontent.xx&amp;_nc_tp=6&amp;oh=9d956a96cbf5bc14a2f14a2e01d83cf6&amp;oe=5EB6ADB4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13:41:39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229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A9F80-B026-4EA1-A34B-0F958BAEF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3863027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5D3BD-440E-414E-B13A-1073EF592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BA1172-4FE9-4BC7-92F6-32E4FAE8AB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8404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0981804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9164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9527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6430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2192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42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4759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1204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07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1990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7189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7208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2293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7038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060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169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970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59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- 2020-02-11 13:00:01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#HUAWEIFreeBuds3 
New Red Edition 
Enjoy a high quality sound with Active Noise Cancellation 🔴🎼
Buy now from #HUAWEI E-shop
http://bit.ly/36UjwUV
Or through the Official #HUAWEI Store in Riyadh Park
http://bit.ly/38rUCNX
#HUAWEIFreeBuds3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الإصدار الأحمر الجديد 
استمتع بصوت عالي الجودة مع خاصية إلغاء الضجيج الذكية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🔴🎼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http://bit.ly/36UjwUV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https://scontent.xx.fbcdn.net/v/t15.13418-10/s720x720/82472248_592885811261935_1668000336662495232_n.jpeg?_nc_cat=100&amp;_nc_ohc=DoNvODcDUQIAX9FOnHS&amp;_nc_ht=scontent.xx&amp;oh=a078fe9c5741d902efacb995f545d70a&amp;oe=5EBE396D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13:41:39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935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806FD-464B-49BC-8182-22CA700D8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1170897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11CDC-21B9-4B20-87A7-F3B5382DE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F5A10A-3EFA-40B0-AA18-47C4A0C98A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9604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0005862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4873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8522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0592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7071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1901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868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481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5370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160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769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016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0158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345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20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21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7305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218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- 2020-02-11 09:30:23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Share &amp; WIN 
Download #Support App your smart Personal Assistant from #HUAWEI ,&amp; comment below with the best 3 features you liked , Mention 1 friend, and add the Hashtag #Support. To be one of the 3 Lucky Winners to get the new Red Edition #HUAWEIFreeBuds 3 
Download the App now
https://bit.ly/2usFLo6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و اربح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حمل تطبيق #الدعم المساعد الشخصي الذكي من هواوي , و شاركنا بتعليق لأكثر ثلاث مميزات نالت اعجابك في التطبيق مع عمل منشن لحسابنا و لصديق و استخدام الهاشتاق #الدعم ، لتكن أحد الفائزين الـ3 بسماعة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HUAWEIFreeBuds3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الإصدار الأحمر الجديد 
حمل التطبيق الآن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
https://bit.ly/2usFLo6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https://scontent.xx.fbcdn.net/v/t15.5256-10/s720x720/80766403_180846596659607_2092654314542596096_n.jpg?_nc_cat=104&amp;_nc_ohc=_D1XYsCfPbAAX-42p_E&amp;_nc_ht=scontent.xx&amp;oh=49f3d47f099cc8901adf25ba308f346d&amp;oe=5EBF6176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13:41:39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331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CB525-CF5F-47CA-AA8F-AD59BFD90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684369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146B2-7F7E-4E15-BF68-9B025904D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970AD3-ED20-4AA1-9DA0-E41E5EA9E5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2481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3689462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6371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6144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0177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1520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6574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6106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530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840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273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5552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4718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1970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662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8756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7275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625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24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- 2020-02-11 06:47:43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Save SAR 100! Buy #HUAWEIMate30Pro with #HUAWEIFreebud3 or #HUAWEIWatchGT2 &amp; get gifts worth up to SAR 2999. Experience HUAWEI Mate30 Pro with super performance, super battery, and super videography like never before. 
https://bit.ly/2vpL7AE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وفر 100 ريال ! اشترِ الآن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HUAWEIMate30Pro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HUAWEIFreeBuds3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HUAWEIWATCHGT2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احصل على هدايا بقيمة تصل إلى 2999 ر.س .استمتع بتجربة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Mate30 Pro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الأداء الفائق، والبطارية العملاقة، وتصوير الفيديو الرائع كما لم يحدث من قبل.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https://bit.ly/2vpL7AE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https://scontent.xx.fbcdn.net/v/t15.5256-10/s720x720/81038055_214142136427010_3309132599166763008_n.jpg?_nc_cat=1&amp;_nc_ohc=mJkYET9iEi0AX_yxokA&amp;_nc_ht=scontent.xx&amp;oh=2135fd4c2d013e783519882058186a02&amp;oe=5EFF9EFB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13:41:39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8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2C398-A1E1-42A9-B5FE-E6229DE4D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735744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58B89-8E1E-4718-93DD-3CAE7575C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8AA217-DBC9-4975-9623-CC5945E975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6964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742906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9213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4012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3030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5163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0308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5147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007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4287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905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2891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8302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5820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703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2429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633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24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54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- 2020-02-10 19:01:34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Don't miss out the first Sales Day Activity for #HUAWEIMateBookD Series in the Kingdom
On the 14th of Feb from 4:00pm until 10:00pm at HUAWEI FlagShip Store in Riyadh Park Mall.
Exclusive Offers, Special Activities, Valuable gifts for the attendees, and a Technical Workshop conducted with the Tech Expert @falsaif 
Learn More👇
http://bit.ly/2uCIDhY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انضموا إلينا في فعالية أول يوم بيع رسمي لسلسلة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HUAWEIMateBookD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المملكة
يوم 14 فبراير من الساعة الـ4 وحتى الـ10 مساءً في #متجر_هواوي الرسمي بالرياض بارك 
فعاليات وعروض حصرية وهدايا للحضور بالإضافة إلى ورشة عمل مع الخبير التقني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falsaif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للمزيد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
http://bit.ly/2uCIDhY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https://scontent.xx.fbcdn.net/v/t15.13418-10/s720x720/80788639_1447401842087860_577245034806509568_n.jpeg?_nc_cat=110&amp;_nc_ohc=tQqJkeCqICwAX8gRKRo&amp;_nc_ht=scontent.xx&amp;oh=38427e7829d6f48df1927ed1e9f841f5&amp;oe=5EC4E89D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13:41:39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135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29D81-5621-4DFF-941D-09183308E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3234878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EE598-3E3F-4F53-98CF-C697187E9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D70031-D799-45D8-9FF2-D34606EF51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6245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5836449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619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7726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2599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052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9277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072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1928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3357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2500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815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4653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7299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3175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1803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348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9101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96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- 2020-02-10 17:02:42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Discover the beauty of nature with Time-Lapse feature and get unparalleled moments with 
#HUAWEIMate30Pro
📷🤩
Buy now through #HUAWEI E-shop
http://bit.ly/2G8lTsg
Or through the Official #HUAWEI Store in Riyadh Park
http://bit.ly/38rUCNX
And get 2,999 SAR worth of gifts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جمال الطبيعة مع خاصية التصوير الزمني واحصل على تفاصيل فريدة في هاتف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HUAWEIMate30Pro
📷🤩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http://bit.ly/2G8lTsg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واحصل على هدايا بقيمة 2,999 ريال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https://scontent.xx.fbcdn.net/v/t15.13418-10/s720x720/76911472_278957686400629_2363391718394429440_n.jpeg?_nc_cat=109&amp;_nc_oc=AQnHQok4zXEu9iBZTDkKjv7ej62bO0Uguns2yzVSBnmpJkMpb8H8pCwE5iIe8vTynAE&amp;_nc_ht=scontent.xx&amp;oh=2416ce17a33aad58e4b6558f6e1721a6&amp;oe=5ED4864B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07:50:32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834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5F366-9F4D-4877-A882-1804E84B3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2542075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4E8D2-F31D-42D3-93EA-8F8542670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D822B0-77F5-4F50-9876-D634F45CB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2251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4898391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8651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718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5213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2028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149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7192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1495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0743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8644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8937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10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34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625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6172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6832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810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59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- 2020-02-10 15:01:16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#HUAWEIMateBookD 
With its amazing performance and light weight 
Comes with Windows 10 Operating System pre-installed 🥰 
Pre-order now from #HUAWEI E-shop
http://bit.ly/37f8MAK
And get gifts worth SAR 1326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سلسلة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HUAWEIMateBookD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بأداء قوي للغاية، كما تأتي بنظام تشغيل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Windows 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مثبت مُسبقاً 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مُسبقاً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http://bit.ly/37f8MAK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واحصل على هدايا بقيمة 1326 ريال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https://scontent.xx.fbcdn.net/v/t1.0-9/s720x720/86261825_1488178718018542_4993576578899247104_o.png?_nc_cat=111&amp;_nc_ohc=mIreLr56zakAX8FMLzS&amp;_nc_ht=scontent.xx&amp;oh=80feb2aadec0725700a2abe87cc46fc2&amp;oe=5EBEA888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13:41:44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694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D426D-0FBA-4389-851A-1D7162C31A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1469295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1F581-C114-4055-A791-1170A1892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AFAD81-7628-41BB-B8BB-5F36276B4A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9445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331233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3683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5284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135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534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2128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319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2847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6712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230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1324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651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11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3900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938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738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493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8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- 2020-02-10 13:08:31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#HUAWEIWATCHGT2
New Elegant Edition
With AMOLED display screen and highly accurate touch response to enable you completing your tasks easily 🤩
Buy now from #HUAWEI E-shop
http://bit.ly/36YgqiU
Or through the Official #HUAWEI Store in Riyadh Park
http://bit.ly/38rUCNX
#HUAWEIWATCHGT2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الإصدار الأنيق الجديد 
استجابة عالية الدقة لخاصية الإيماءات باللمس
مع شاشة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AMOLED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تمكنك من إنجاز مهامك بكل سهولة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http://bit.ly/36YgqiU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
@Shouq.mohammed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https://scontent.xx.fbcdn.net/v/t1.0-9/s720x720/84934087_1488113418025072_7309847644153577472_o.jpg?_nc_cat=111&amp;_nc_ohc=4jTSuO87hCAAX8sGVNr&amp;_nc_ht=scontent.xx&amp;oh=efa22bbfead2cdbf622a4a6f442dc1b7&amp;oe=5ED0DDFC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13:41:39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35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FB832-8A72-448A-934D-87B6E8C79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3428242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AB352-62A7-48F4-838C-2776424BD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3FF0CF-002B-4E66-B9F8-31E9AC2248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2557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8092352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5605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6478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6680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913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174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652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0264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570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3747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790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1293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2332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296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501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8804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615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54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- 2020-02-09 19:01:30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#HUAWEIWATCHGT2
New Elegant Edition 
With the 3D face design merging the classic design and the strong performance, to facilitate your daily tasks 😍
Buy now from #HUAWEI E-shop
http://bit.ly/36YgqiU
Or through the Official #HUAWEI Store in Riyadh Park
http://bit.ly/38rUCNX
And get gifts worth SAR 278
#HUAWEIWATCHGT2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الإصدار الأنيق الجديد
بتصميمها ثلاثي الأبعاد تجمع بين التصميم الكلاسيكي والأداء القوي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http://bit.ly/36YgqiU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واحصل على هدايا بقيمة 278 ريال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https://scontent.xx.fbcdn.net/v/t15.13418-10/p720x720/83002551_508538999818256_7030092780370132992_n.jpeg?_nc_cat=102&amp;_nc_ohc=TP-faBg85-wAX-AbfL_&amp;_nc_ht=scontent.xx&amp;oh=8a81102a5979fea0c0ad54bdf7ede5e7&amp;oe=5ECAC532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13:41:39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870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7A916-2900-46DA-B48D-7811856DC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1119401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9F1CD-9381-436B-9A5A-D19030DC3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1BC539-E825-4922-8F64-26AA243C52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4571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68826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714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1338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1728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903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169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644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1427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3677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460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6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1555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962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160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971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3268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521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8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- 2020-02-09 16:08:53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#HUAWEIMateBookD Series
Support fast charging feature, that allows you to charge 53% within 30 mins 🥰
Pre-order from #HUAWEI E-shop
http://bit.ly/37f8MAK
And get gifts worth SAR1326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سلسلة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HUAWEIMateBookD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مدعومة بخاصية الشحن السريع التي تمكنك من شحن 53% في غضون 30 دقيقة فقط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مسبقاً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http://bit.ly/37f8MAK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احصل على هدايا بقيمة 1326 ريال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84986340_1487344414768639_6790130664030076928_o.jpg?_nc_cat=107&amp;_nc_oc=AQmNdt4yn6NFN8Nx6382yIROnaG2YBX-T2aWfGSJtjSzisDlkt4xWiqBuFH1c1reAdk&amp;_nc_ht=scontent.xx&amp;_nc_tp=6&amp;oh=06a71b7a91b968ae117f6e2c3eccb142&amp;oe=5EBBFD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01:54:21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196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FF411-3F2B-49EC-B2B9-8760D9925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3949427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97A7-A06F-43D5-930D-22513D83B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940691-D516-4D94-A07A-B4A7F3E4C4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4907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2628146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2198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1119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8672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916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2074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8566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938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9406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931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320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454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7333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8951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068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852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2318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57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- 2020-02-09 13:01:27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Dolphin Bionic Design In
#HUAWEIFreeBuds3 
The New Red Edition
Gives you a comfortable wearing and wonderful listening experience 🥰
Buy now from #HUAWEI E-shop
http://bit.ly/36UjwUV
Or through the Official #HUAWEI Store in Riyadh Park
http://bit.ly/38rUCNX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تصميم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Dolphin Bionic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HUAWEIFreeBuds3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بإصدارها الأحمر الجديد تمنحك تجربة إرتداء مريحة وصوت عالي الجودة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http://bit.ly/36UjwUV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https://scontent.xx.fbcdn.net/v/t1.0-9/s720x720/84877682_1487210588115355_5391101060846714880_o.jpg?_nc_cat=103&amp;_nc_ohc=vUErqaTbu3cAX-fShJx&amp;_nc_ht=scontent.xx&amp;oh=19dca45ab0b0e417c1e9f23f5441dac0&amp;oe=5ED5C877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13:41:39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563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0D4DB-5971-4471-A53A-C6B4917DE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948356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FB0CA-3305-406E-8BCF-2BC88C408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31668D-5C31-422B-9488-FF1C0ADF2B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971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6718353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2510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4315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261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0446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549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5340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0182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1720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021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35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9916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58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469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728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0361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460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057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- 2020-02-09 09:29:26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 you for your continuous support and Trust 
Sales of the first days of Pre-order &amp; until now for the new #HUAWEIMateBookD exceeded SAR 2,500,000
Book now and get gifts worth SAR 1326😍
https://bit.ly/2tx3X88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نشكركم على الدعم المتواصل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😎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تخطت مبيعات الأيام الأولى من الحجز المُسبق
 لـ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HUAWEIMateBookD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حاجز الــ 2,500,000 ريال
احجز مسبقاً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https://bit.ly/2tx3X88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احصل على هدايا بقيمة 1326 ريال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https://scontent.xx.fbcdn.net/v/t1.0-9/s720x720/85043311_1487108724792208_1864146794376593408_o.jpg?_nc_cat=107&amp;_nc_oc=AQlRQ_i6tORgDB-HGSo5NuYJ5155NgVQNhbGB4BugjaZQ1oFf5nx9mEMnM1XgiaWosM&amp;_nc_ht=scontent.xx&amp;oh=cfc629e0503af9c407db3bfa8fa202e0&amp;oe=5EB94FF8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07:50:32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949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C69CC-8818-4857-8361-4CF5683BF8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1912249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EDBEE-DF01-4F61-AFCB-F9921D430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1A461-C3E2-4578-9CD5-CF71E08311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2519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1290772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2258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0663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4332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388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1626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6812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273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9199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471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822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677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545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118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681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821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8458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737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- 2020-02-08 19:00:31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#HUAWEIMate30Pro
Cine Camera designed to show the rich details and high-quality color in every photo 📷🤩
Buy now through #HUAWEI E-shop
http://bit.ly/2G8lTsg
Or through the Official #HUAWEI Store in Riyadh Park
http://bit.ly/38rUCNX
And get 2,999 SAR worth of gifts
#HUAWEIMate30Pro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كاميرا سينمائية صُممت لتمنحكم تفاصيل ثرية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📷🤩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http://bit.ly/2G8lTsg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واحصل على هدايا بقيمة 2,999 ريال
@@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SaiF777Faris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19:42:53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906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D2CA1-AEE9-46AA-AE75-1CF99DA998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2217095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5682A-FCA6-46B6-8987-98E68F394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DBB75E-A580-46C9-9764-A121388A6A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7530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212903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663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3318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126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459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0926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836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218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2642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8392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0398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7899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6740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6700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593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7928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3148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10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- 2020-02-08 18:00:13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#HUAWEIWATCHGT2 
Elegant Edition 
With 5ATM water resistant feature
Enjoy water resistance up to 50Meters 😍
Buy now from #HUAWEI E-shop
http://bit.ly/36YgqiU
Or through the Official #HUAWEI Store in Riyadh Park
http://bit.ly/38rUCNX
And get gifts worth SAR278
#HUAWEIWATCHGT2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الإصدار الأنيق
مع خاصية 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المقاومة للماء
استمتع بمقاومة ماء تصل إلى 50 متراً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http://bit.ly/36YgqiU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احصل على هدايا بقيمة 278 ريال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https://scontent.xx.fbcdn.net/v/t1.0-9/s720x720/84745022_1486561268180287_3625167953642651648_o.jpg?_nc_cat=108&amp;_nc_ohc=dZtBv5Oye-IAX_5snJ_&amp;_nc_ht=scontent.xx&amp;oh=4687640eb4c5571a6dd1f9395ebd3b0d&amp;oe=5EC70B66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19:53:31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502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EBA69-F371-4D78-B9E5-FCDBFD649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3328027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7CE8A-13D3-40DC-A5BD-C38B016CD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A51DA8-1EAE-401C-94C3-C07A4E61AC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93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0770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3180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7882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699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5678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4395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387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5172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8227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05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9889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429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183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5537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8141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602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2304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41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- 2020-02-08 16:01:24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#HUAWEIMateBookD Series
Featured with FullView Display 
Perfect for watching movies, being creative, or getting some work done 🤩
Pre-order now from #HUAWEI E-shop
http://bit.ly/2UzOShb
Or through the Official #HUAWEI Store in Riyadh Park
http://bit.ly/38rUCNX
And get gifts worth SAR 1326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سلسلة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HUAWEIMateBookD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بشاشة عرض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FullView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مثالية لتستمتع بمشاهدة الأفلام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مسبقاً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http://bit.ly/2UzOShb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احصل على هدايا بقيمة 1326 ريال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https://scontent.xx.fbcdn.net/v/t1.0-0/p480x480/85024695_1486488471520900_7380854976953712640_o.jpg?_nc_cat=110&amp;_nc_ohc=rrCihCvQZ0AAX_aEmQp&amp;_nc_ht=scontent.xx&amp;_nc_tp=6&amp;oh=d42257a4b20191a75601dd0ff9b7a0e6&amp;oe=5EC46E8A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13:41:39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701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A7C36-5C20-4817-8C49-E101DE332D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2196268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FFCDE-5F1E-4415-B030-981D65C61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19419A-10B0-4337-BE31-653F15B7D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3912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387308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6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345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226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707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5580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5798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028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371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0025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7664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616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086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480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959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6613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4935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24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- 2020-02-08 13:00:21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#HUAWEIFreeBuds3 
The New Red Edition
Characterized by elegance in color and design with studio-quality sound 🔴🎼
Buy now from #HUAWEI E-shop
http://bit.ly/36UjwUV
Or through the Official #HUAWEI Store in Riyadh Park
http://bit.ly/38rUCNX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الإصدار الأحمر الجديد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HUAWEIFreeBuds3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بأناقة في اللون والتصميم مع صوت واضح بجودة الإستوديو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🔴🎼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http://bit.ly/36UjwUV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https://scontent.xx.fbcdn.net/v/t1.0-9/s720x720/84687532_1486358334867247_634120190036017152_o.jpg?_nc_cat=104&amp;_nc_oc=AQlcKL8mSeNqQTmctYnhC4WYHGRHZglXoBmKgEySXPNcdFhsiR6LGxEwC82hLbPIHrk&amp;_nc_ht=scontent.xx&amp;oh=6246dfa224d5d0ee20c7784494ab7483&amp;oe=5ED86088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13:35:35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980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BBB19-F238-4952-9B0B-194895A8D2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1517515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1F494-280C-4798-803F-2682DA529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2E9607-8885-4F6E-A279-097E864076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9847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786537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4358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9653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6337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775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5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2542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6294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3461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1027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532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688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8814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910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0280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0313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7001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402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- 2020-02-07 18:01:07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#HUAWEIMate30Pro
40MP SuperSensing Camera, to see the beauty in all details  📷🤩
Buy now through #HUAWEI E-shop
http://bit.ly/2G8lTsg
Or through the Official #HUAWEI Store in Riyadh Park
http://bit.ly/38rUCNX
And get 2,999 SAR worth of gifts
#HUAWEIMate30Pro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كاميرا فائقة الاستشعار بدقة 40 ميجابكسل لترى الجمال في كل التفاصيل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📷🤩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http://bit.ly/2G8lTsg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واحصل على هدايا بقيمة 2,999 ريال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SaiF777Faris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07:42:14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786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D8D48-7046-457F-85E9-FFA882CA79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889774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2870A-1CF1-4DE6-B8CD-BDF743D45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DB3259-4858-43AA-B5A9-DC1F4D20BA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7783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3623203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7477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2127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813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109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7385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281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275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4995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0107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085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980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3119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725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9277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8368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8867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92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- 2020-02-07 16:00:48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Combine the luxury and high performance with
#HUAWEIMateBookD14
Weighs just 1.53 kg and the possibility of pushing the hinge to nearly 180° to facilitate your work wherever you are 😍  
Pre-order now from #HUAWEI E-shop
http://bit.ly/2O8WmUA 
Or through the Official #HUAWEI Store in Riyadh Park
http://bit.ly/38rUCNX
And get gifts worth SAR 1326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اجمع بين الفخامة وقوة الأداء مع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HUAWEIMateBookD14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بوزن 1.38 كغ فقط مع إمكانية رفع مفصل الشاشة حتى 180 درجة لتسهل طريقة عملك في كل وقت ومكان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مسبقاً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http://bit.ly/2O8WmUA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واحصل على هدايا بقيمة 1326 ريال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https://scontent.xx.fbcdn.net/v/t1.0-0/p480x480/84985391_1485654128271001_1382858909580001280_o.jpg?_nc_cat=107&amp;_nc_ohc=lHIEkbv7fHAAX8cf7p0&amp;_nc_ht=scontent.xx&amp;_nc_tp=6&amp;oh=3ecbdc9038dda5822edd0ba35cf7c005&amp;oe=5EC5602A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07:42:14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032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6E7F3-DB45-4311-8FE6-CD3E5B86C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3002587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1F4B6-4EB1-48D4-934D-026F7A211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17F362-13DD-4609-8EB2-65F40E86B6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3124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1821078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3444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435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485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0080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182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5386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075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9011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766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9395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001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9773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601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2583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9428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4483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19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- 2020-02-07 14:00:36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#HUAWEIWATCHGT2 
Elegant Edition 
with the 3D face design combining the classic design and flagship performance , to fit your lifestyle 😍🤩
Buy now from #HUAWEI E-shop
http://bit.ly/36YgqiU
Or through the Official #HUAWEI Store in Riyadh Park
http://bit.ly/38rUCNX
And get gifts worth SAR 278 
#HUAWEIWATCHGT2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الإصدار الأنيق 
بتصميمها ثلاثي الأبعاد تجمع بين التصميم الكلاسيكي و الأداء الرائد لتناسب أسلوب حياتك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😍🤩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http://bit.ly/36YgqiU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احصل على هدايا بقيمة 278 ريال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https://scontent.xx.fbcdn.net/v/t15.13418-10/s720x720/80798629_2527141380858162_6943216230606045184_n.jpeg?_nc_cat=107&amp;_nc_oc=AQl8duym1Xww0bwcO_X339WEZ2v0UkeJMhrs_gNoIo2lOT9bm-UtSgNfAAUFOZUxdmA&amp;_nc_ht=scontent.xx&amp;oh=59b955fd0a2fdf8ee85e29cfd476c347&amp;oe=5EB81726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13:35:35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121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70F21-690D-4F37-B26A-1089A3B93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2987735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E7CBE-D0BC-4DFA-9B11-CF0F28998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046065-AAA9-425E-A638-28324A527B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4467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4205783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61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084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4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8708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249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7539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352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615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241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7528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129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5507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9519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2509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8296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85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00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- 2020-02-06 17:00:29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Don’t miss the opportunity and buy
#HUAWEIMate30Pro with either #HUAWEIWATCHGT2 or #HUAWEIFreeBuds3 
And get gifts worth SAR2999 in addition to 100 SAR Discount 🤩
Buy now through #HUAWEI E-shop
http://bit.ly/2G8lTsg
Or through the #HUAWEI Flagship Store in Riyadh Park
http://bit.ly/38rUCNX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تفوت الفرصة واشترِ
 مع أياً من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HUAWEIMate30Pro
 #HUAWEIWATCHGT2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HUAWEIFreeBuds3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واحصل على هدايا بقيمة 2999 ريال بالإضافة إلى خصم إضافي 100 ريال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http://bit.ly/2G8lTsg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https://scontent.xx.fbcdn.net/v/t1.0-9/s720x720/84861422_1484852995017781_9091487189061074944_o.jpg?_nc_cat=108&amp;_nc_ohc=nPh186lGILEAX-H29GP&amp;_nc_ht=scontent.xx&amp;oh=8fb964a821e754827f3897c623734df9&amp;oe=5ED215E0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19:53:31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700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A349A-9B1B-40C3-AE21-ECAEE7538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388264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F7052-12BC-4322-85DD-D1254340A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CEDCB3-01C4-4F44-98E8-2C5AECEEE6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0523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56966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9855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8831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0830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856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6798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8553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480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0507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285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539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3082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1182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358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717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9692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576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47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- 2020-02-06 13:01:07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Buy Now 
#HUAWEIWATCHGT2 
The new elegant edition and enjoy 1 week battery life and different sport modes 🤩
Buy now through HUAWEI E-shop  
http://bit.ly/36YgqiU
Or through the #HUAWEI Flagship Store in Riyadh Park
http://bit.ly/38rUCNX 
And get gifts worth SAR 278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الآن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HUAWEIWATCHGT2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الإصدار الأنيق واستمتع بعمر بطارية يدوم لأسبوع وأوضاع رياضية مختلفة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http://bit.ly/36YgqiU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واحصل على هدايا بقيمة 278 ريال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https://scontent.xx.fbcdn.net/v/t1.0-9/s720x720/84628905_1484676118368802_6637132113491525632_o.png?_nc_cat=110&amp;_nc_oc=AQmPxPe-nZt8h4GHzDbby-sWJ8Q3kqiFH-aS5CTwIoH9ZrlBh71JVSEjNtD-Qf6caig&amp;_nc_ht=scontent.xx&amp;oh=627352e7fa916fe87a1989cf9da945c7&amp;oe=5F025E99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13:35:35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597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F681A-E136-4778-BA4A-EC87A75A6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1344672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128E7-BAA0-4A62-98F5-87A7D4F5A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4AC8C5-71A2-46D5-97BD-490A2B98FA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0795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044817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0402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883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619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3748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3077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163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760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776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514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62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8224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8152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2871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0114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2950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4377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54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- 2020-02-06 06:43:04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Pre-order now #HUAWEIMateBookD series from SAR 2499 &amp; get FREE gifts worth SAR 1326. Enjoy a FullView display, ultra slim metallica body and HUAWEI Share Feature. 
https://bit.ly/2tx3X88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مُسبقاً الآن سلسلة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HUAWEIMateBookD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بسعر يبداْ من 2499 ريال واحصل على هدايا مجانية بقيمة 1326 ريال. استمتع بشاشة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FullView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وجسم معدني رفيع للغاية وخاصية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Share.
https://bit.ly/2tx3X88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https://scontent.xx.fbcdn.net/v/t15.5256-10/s720x720/80845183_178174086786208_8786821931572658176_n.jpg?_nc_cat=1&amp;_nc_ohc=KkVkwMjpN_wAX-ppmkz&amp;_nc_ht=scontent.xx&amp;oh=30b7a17e7812bf3337c565daae25f78c&amp;oe=5ED0A9A1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13:41:39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480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D3FC9-E0B2-4DFE-86AA-5B06E042C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1833760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1DD8B-A4F4-4E1C-9DD5-6B201F912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21F87B-B7D6-4D68-B9F5-C9D3752778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1567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9773126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9625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9836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610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02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1228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908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900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3348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67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4699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21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5747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22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107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1280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7271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86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- 2020-02-05 19:00:07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#HUAWEIMate30Pro
With the Halo Ring Aesthetic design 
Elegancy that expresses your lifestyle 📷🤩
Buy now through #HUAWEI E-shop
http://bit.ly/2G8lTsg
Or through the Official #HUAWEI Store in Riyadh Park
http://bit.ly/38rUCNX
And get 2,999 SAR worth of gifts
#HUAWEIMate30Pro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بتصميم الهالة الدائرية المذهل أناقة تعبر عن أسلوب حياتك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📷🤩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الآن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http://bit.ly/2G8lTsg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واحصل على هدايا بقيمة 2,999 ريال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https://scontent.xx.fbcdn.net/v/t1.0-9/s720x720/84401286_1483992905103790_5208813019487797248_o.jpg?_nc_cat=109&amp;_nc_oc=AQn88o8lOBccSRaZ9JdYaQ_ZPJ_Vut_OhGCEgdoww8jILfbj6uKFYtD-eAGE-79Cl0E&amp;_nc_ht=scontent.xx&amp;oh=f32b7d7e8ea4fe1a5608a0b29dd59e5b&amp;oe=5EC42612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07:50:32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847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94193-F45C-4CB3-BC6D-C261C7463F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4016608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43610-A991-457F-BE7C-03F6FAFBE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Huawei Mobile KSA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0286BC-CE20-4241-91D3-20F283DA57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4041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1198015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7449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0950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5368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3029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9979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8989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577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8341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504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10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2542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235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618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1533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5769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5257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87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Mobile KSA - 2020-02-05 17:01:56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#HUAWEIMateBookD Series 
Power button has a built-in fingerprint reader, so you can power on and log in securely with just one press 🔒
Pre-order starting from 6th of feb from #HUAWEI E-shop
http://bit.ly/2O8WmUA
Or through the Official #HUAWEI Store in Riyadh Park
http://bit.ly/38rUCNX
And get Gifts worth SAR 1326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سلسلة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HUAWEIMateBookD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بمفتاح طاقة يحتوي على قارئ بصمات أصابع مدمج 
لحماية خصوصيتك و تسهيل تسجيل الدخول بنقرة واحدة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🔒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مسبقاً ابتداءً من 6 فبراير من خلال #متجر_هواوي الإلكتروني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http://bit.ly/2O8WmUA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خلال #متجر_هواوي الرسمي في الرياض بارك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http://bit.ly/38rUCNX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احصل على هدايا بقيمة 1326 ريال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83500705_1483971285105952_8405883316242219008_o.jpg?_nc_cat=109&amp;_nc_oc=AQnBXEjlV5r7WhdPa4T0QPRhBMvfF0uiHYICcwakM-54YJSsGWeirZslsYMwHiabgSE&amp;_nc_ht=scontent.xx&amp;_nc_tp=6&amp;oh=8b96c1b08d123d8719ebc4337e2e55a4&amp;oe=5EBB335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07:50:32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702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D219F-9F87-4788-A592-97C6B41A86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02/01/2020 - 02/12/2020</a:t>
            </a:r>
          </a:p>
        </p:txBody>
      </p:sp>
    </p:spTree>
    <p:extLst>
      <p:ext uri="{BB962C8B-B14F-4D97-AF65-F5344CB8AC3E}">
        <p14:creationId xmlns:p14="http://schemas.microsoft.com/office/powerpoint/2010/main" val="2335987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15</TotalTime>
  <Words>2676</Words>
  <Application>Microsoft Office PowerPoint</Application>
  <PresentationFormat>On-screen Show (4:3)</PresentationFormat>
  <Paragraphs>919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Own Posts Table | Huawei Mobile KSA - 1 of 26</vt:lpstr>
      <vt:lpstr>Facebook Own Posts Table | Huawei Mobile KSA - 2 of 26</vt:lpstr>
      <vt:lpstr>Facebook Own Posts Table | Huawei Mobile KSA - 3 of 26</vt:lpstr>
      <vt:lpstr>Facebook Own Posts Table | Huawei Mobile KSA - 4 of 26</vt:lpstr>
      <vt:lpstr>Facebook Own Posts Table | Huawei Mobile KSA - 5 of 26</vt:lpstr>
      <vt:lpstr>Facebook Own Posts Table | Huawei Mobile KSA - 6 of 26</vt:lpstr>
      <vt:lpstr>Facebook Own Posts Table | Huawei Mobile KSA - 7 of 26</vt:lpstr>
      <vt:lpstr>Facebook Own Posts Table | Huawei Mobile KSA - 8 of 26</vt:lpstr>
      <vt:lpstr>Facebook Own Posts Table | Huawei Mobile KSA - 9 of 26</vt:lpstr>
      <vt:lpstr>Facebook Own Posts Table | Huawei Mobile KSA - 10 of 26</vt:lpstr>
      <vt:lpstr>Facebook Own Posts Table | Huawei Mobile KSA - 11 of 26</vt:lpstr>
      <vt:lpstr>Facebook Own Posts Table | Huawei Mobile KSA - 12 of 26</vt:lpstr>
      <vt:lpstr>Facebook Own Posts Table | Huawei Mobile KSA - 13 of 26</vt:lpstr>
      <vt:lpstr>Facebook Own Posts Table | Huawei Mobile KSA - 14 of 26</vt:lpstr>
      <vt:lpstr>Facebook Own Posts Table | Huawei Mobile KSA - 15 of 26</vt:lpstr>
      <vt:lpstr>Facebook Own Posts Table | Huawei Mobile KSA - 16 of 26</vt:lpstr>
      <vt:lpstr>Facebook Own Posts Table | Huawei Mobile KSA - 17 of 26</vt:lpstr>
      <vt:lpstr>Facebook Own Posts Table | Huawei Mobile KSA - 18 of 26</vt:lpstr>
      <vt:lpstr>Facebook Own Posts Table | Huawei Mobile KSA - 19 of 26</vt:lpstr>
      <vt:lpstr>Facebook Own Posts Table | Huawei Mobile KSA - 20 of 26</vt:lpstr>
      <vt:lpstr>Facebook Own Posts Table | Huawei Mobile KSA - 21 of 26</vt:lpstr>
      <vt:lpstr>Facebook Own Posts Table | Huawei Mobile KSA - 22 of 26</vt:lpstr>
      <vt:lpstr>Facebook Own Posts Table | Huawei Mobile KSA - 23 of 26</vt:lpstr>
      <vt:lpstr>Facebook Own Posts Table | Huawei Mobile KSA - 24 of 26</vt:lpstr>
      <vt:lpstr>Facebook Own Posts Table | Huawei Mobile KSA - 25 of 26</vt:lpstr>
      <vt:lpstr>Facebook Own Posts Table | Huawei Mobile KSA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2020-02-12T13:04:14Z</dcterms:created>
  <dcterms:modified xsi:type="dcterms:W3CDTF">2020-02-12T13:20:04Z</dcterms:modified>
</cp:coreProperties>
</file>