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DF73-00B9-40A9-8EA0-20A0D5976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9E6FE-4D6C-4227-8D35-EA4EB25500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61105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27853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7121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600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85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252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63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4926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038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078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14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9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18:25:53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ارفع الشاشة للتسجيل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https://scontent.xx.fbcdn.net/v/t51.12442-15/83629710_197555088057708_4756872059301181163_n.jpg?_nc_cat=105&amp;_nc_ohc=brWQoG-ADjsAX-MVCXi&amp;_nc_ht=scontent.xx&amp;oh=b465ad481ab0064306163f2ee40b03b9&amp;oe=5EB9972E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42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18:23:26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11/02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
#سامسونج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https://scontent.xx.fbcdn.net/v/t51.12442-15/83438280_722862861576998_2703346366174553896_n.jpg?_nc_cat=108&amp;_nc_ohc=eCvZjTQGnTQAX_6CmhT&amp;_nc_ht=scontent.xx&amp;oh=0272798b2f4820dd7b9d6ac51f6fdfd0&amp;oe=5ECE8F7D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68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4D782-D772-46B5-A852-BA30FDC8B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2908918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BFEDB-C781-4B5F-8FF3-37C5C099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0F38F-5793-494A-8FA9-1B88312EB4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18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0421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7380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868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423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261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35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601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20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730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77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29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https://scontent.xx.fbcdn.net/v/t51.12442-15/83362207_121618452524547_936590188360177709_n.jpg?_nc_cat=100&amp;_nc_ohc=Gta6Ik8uMycAX9lOKIO&amp;_nc_ht=scontent.xx&amp;oh=66ca4e1d0a3e2d9dacb797815e803f7a&amp;oe=5EC3D47B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15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https://scontent.xx.fbcdn.net/v/t51.12442-15/82604533_736926930165052_4594499178825494560_n.jpg?_nc_cat=110&amp;_nc_ohc=Cy7Vpkrd75kAX_KErM7&amp;_nc_ht=scontent.xx&amp;oh=c776204325eb4bf5cd08ce4eea8215a9&amp;oe=5EC4C162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537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A4C2A-6B72-441E-A526-94E82192B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4251818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5E37B-F437-410D-BCE2-75CAF144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C906B-11B5-4E0F-83A7-4A2253C4B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866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535816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7199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4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140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467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00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559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523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65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249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42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17:53:11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https://scontent.xx.fbcdn.net/v/t51.12442-15/83421823_3493180784056395_5173319379628066685_n.jpg?_nc_cat=108&amp;_nc_ohc=VbG7WN1msIMAX98PqT7&amp;_nc_ht=scontent.xx&amp;oh=baaf516c8e6b02dae9fe4e31eb34ccfe&amp;oe=5EBA588C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43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https://scontent.xx.fbcdn.net/v/t51.12442-15/82679943_485902668746167_4362625099764475372_n.jpg?_nc_cat=105&amp;_nc_ohc=rhZEtrRCwpUAX90Anry&amp;_nc_ht=scontent.xx&amp;oh=fe8d47aaff0128d7d116e6840e339680&amp;oe=5ECDE1F1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013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0CB1E-F5FC-4291-A526-C3D0DB2C0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118693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8E94-D8DA-4E0A-9D31-43BE585A2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AE2F3-5F35-4890-82A3-C6B69499C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100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12499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0671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817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754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51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46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12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703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59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649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7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https://scontent.xx.fbcdn.net/v/t51.12442-15/83799117_139022303824901_6979229074839032487_n.jpg?_nc_cat=102&amp;_nc_ohc=kl5fVjrXEkwAX_i4Yhj&amp;_nc_ht=scontent.xx&amp;oh=9fe358abc3a5656694201c75f08dca56&amp;oe=5ED81B73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17:48:26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https://scontent.xx.fbcdn.net/v/t51.12442-15/83904360_2716873318427500_6466602099186994194_n.jpg?_nc_cat=104&amp;_nc_ohc=Wr01I_c5h98AX_2BJTj&amp;_nc_ht=scontent.xx&amp;oh=ddad012650d8acebf46b5c2e98dc0b57&amp;oe=5ED6E419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21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8B4CE-965F-41E3-A238-25D0544B3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814118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EC918-1779-4C6F-925C-E924209D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B631B-ECDC-45D3-A595-90C16EDD6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779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137287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802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23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23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82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974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265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573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96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2802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8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17:32:15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https://scontent.xx.fbcdn.net/v/t51.12442-15/82763502_500955570822422_483990679309560203_n.jpg?_nc_cat=107&amp;_nc_ohc=I7hVqqBjzIgAX-gPkaC&amp;_nc_ht=scontent.xx&amp;oh=a212a98cbf1228be761788a943aab6ba&amp;oe=5EC6BA08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5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17:31:57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https://scontent.xx.fbcdn.net/v/t51.12442-15/83877759_104608927703675_3499938248878356333_n.jpg?_nc_cat=109&amp;_nc_ohc=OfJm0leUpcMAX_iZ4wT&amp;_nc_ht=scontent.xx&amp;oh=b144650ba2a52ccebffd292c08c4fc87&amp;oe=5EBBF1CD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334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33F3E-D255-4C09-9ECD-3C2E59C00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1392452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E7EDD-4572-4A4F-BE33-BD456EEA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C3ACC-A0F4-4F25-B121-07A779AE5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552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96063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5841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500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307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37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452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522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186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133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500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6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17:20:29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https://scontent.xx.fbcdn.net/v/t51.12442-15/82945957_161669795271104_8113303665729405575_n.jpg?_nc_cat=104&amp;_nc_ohc=n9ICzv95wngAX_uSV5L&amp;_nc_ht=scontent.xx&amp;oh=184ad8c98dc277a0b2b6dc886bbfa7db&amp;oe=5EB996C2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97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17:08:29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شي موجود على الإنترنت؟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https://scontent.xx.fbcdn.net/v/t51.12442-15/83787489_102306071293751_1387658023026815624_n.jpg?_nc_cat=107&amp;_nc_ohc=TGE_3xa_rbUAX-S8dpW&amp;_nc_ht=scontent.xx&amp;oh=972e2ede4055e6e9558a4b9094857650&amp;oe=5EC5D1F8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68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C3196-EB27-4254-A67A-B70883822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182839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9396-9BCC-4D28-A018-B3392541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D1879-CFB0-49B2-B4DB-CF368C9B3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652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12555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8735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183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238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5889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699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090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76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24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93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17:03:06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https://scontent.xx.fbcdn.net/v/t51.12442-15/84427243_2813860465343084_3967259770297853872_n.jpg?_nc_cat=109&amp;_nc_ohc=MjDNdlKRL0kAX82VEz-&amp;_nc_ht=scontent.xx&amp;oh=9f241a9b6c82d37d006e06b43a8ec92e&amp;oe=5EB8F5BB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62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16:46:35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https://scontent.xx.fbcdn.net/v/t51.12442-15/82941586_189416069102629_6311615055629485374_n.jpg?_nc_cat=105&amp;_nc_ohc=GRKhQs6KCmcAX-iqvuc&amp;_nc_ht=scontent.xx&amp;oh=d62b924be514aa612b549366d23e2607&amp;oe=5ED18E9A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18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4F0CE-2C64-4217-89E8-3DAE0DDAB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3149609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C2580-CCBA-4F73-9A69-F64C93D5C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D53E8-C7B6-4FBC-A74E-FF5FEE94B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0211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11455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2290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598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702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331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6672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524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163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563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59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قرب يبدأ الحدث!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https://scontent.xx.fbcdn.net/v/t51.12442-15/83212295_793715244456953_3540955440820669378_n.jpg?_nc_cat=110&amp;_nc_ohc=eSaYdvrs570AX9uiqUp&amp;_nc_ht=scontent.xx&amp;oh=57428b49ad56df9b7cb4b5d5fb6b2a76&amp;oe=5EC8CB90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24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16:21:50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قصتك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https://scontent.xx.fbcdn.net/v/t51.12442-15/84600974_2827596064028724_6611047625373340116_n.jpg?_nc_cat=105&amp;_nc_ohc=epgq5iYWOXcAX-CVlqp&amp;_nc_ht=scontent.xx&amp;oh=3788acc797f488c1b6fdb4e5f89189d8&amp;oe=5E90FE43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49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93E47-F011-4C67-993C-A29B50D71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508053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BD02-8920-4059-A0AC-D6FD73CE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AA0B2-A4C0-4FE0-8161-F11B18081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020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466123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62618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440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032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814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00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946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909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398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80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82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15:44:07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https://scontent.xx.fbcdn.net/v/t51.12442-15/84020865_184025912806338_6334166142064148992_n.jpg?_nc_cat=101&amp;_nc_ohc=B9BXhoKCPdIAX87tBmy&amp;_nc_ht=scontent.xx&amp;oh=5aefae05909e984991f8849b1185b2f0&amp;oe=5EC69597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7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15:43:06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https://scontent.xx.fbcdn.net/v/t51.12442-15/83677259_3376444239048940_8523570379291796433_n.jpg?_nc_cat=103&amp;_nc_ohc=ABNZRGYAu18AX9SCGIv&amp;_nc_ht=scontent.xx&amp;oh=4d10f3b91c84b49b5d5b24595b84ccab&amp;oe=5ED34696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7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03B29-60D5-4812-91D1-4812ED4CD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63421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2A96-58FD-47EB-826A-547BDED19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47901E-E7B7-46B2-9CC2-50190D0B3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22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94151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87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50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9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638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23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09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839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077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52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0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14:33:44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https://scontent.xx.fbcdn.net/v/t51.12442-15/83171562_615588859216666_2160808746123108745_n.jpg?_nc_cat=111&amp;_nc_ohc=3s9ZSOlm5PYAX8uxabD&amp;_nc_ht=scontent.xx&amp;oh=fc80e41b77bf8c6d0d4cb80d364d586b&amp;oe=5EDC2C79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8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14:19:16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#saudi
#ma3_galaxy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https://scontent.xx.fbcdn.net/v/t51.12442-15/84345611_1087251584959715_7322442670992461440_n.jpg?_nc_cat=100&amp;_nc_ohc=uxze5OxXHmcAX_T4RNO&amp;_nc_ht=scontent.xx&amp;oh=0ff8ff1f6e471ec5674d4e8a75e67f6e&amp;oe=5ED769DC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96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EF4D1-9DC3-497E-8E23-38E6F7101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925848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21E7-70E5-44CC-B9B3-07ED7E9D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AC343-4D3B-4F9F-82AA-4D68871B4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228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36434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8600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42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11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400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299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0369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221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679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02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0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- 2020-02-04 09:21:03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ارفع الشاشة 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https://scontent.xx.fbcdn.net/v/t51.12442-15/84582483_1627399677403276_2432328749012309129_n.jpg?_nc_cat=102&amp;_nc_ohc=H96is26So7kAX_4y80E&amp;_nc_ht=scontent.xx&amp;oh=6f095a2861a2516da19d15d6a8648cd4&amp;oe=5EC92097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18:31:23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70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EF92C-C7BC-428C-A375-354FAD0E1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02/04/2020 - 02/04/2020</a:t>
            </a:r>
          </a:p>
        </p:txBody>
      </p:sp>
    </p:spTree>
    <p:extLst>
      <p:ext uri="{BB962C8B-B14F-4D97-AF65-F5344CB8AC3E}">
        <p14:creationId xmlns:p14="http://schemas.microsoft.com/office/powerpoint/2010/main" val="377678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1579</Words>
  <Application>Microsoft Office PowerPoint</Application>
  <PresentationFormat>On-screen Show (4:3)</PresentationFormat>
  <Paragraphs>342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Stories Table  | samsung_saudi - 1 of 11</vt:lpstr>
      <vt:lpstr>Instagram Stories Table  | samsung_saudi - 2 of 11</vt:lpstr>
      <vt:lpstr>Instagram Stories Table  | samsung_saudi - 3 of 11</vt:lpstr>
      <vt:lpstr>Instagram Stories Table  | samsung_saudi - 4 of 11</vt:lpstr>
      <vt:lpstr>Instagram Stories Table  | samsung_saudi - 5 of 11</vt:lpstr>
      <vt:lpstr>Instagram Stories Table  | samsung_saudi - 6 of 11</vt:lpstr>
      <vt:lpstr>Instagram Stories Table  | samsung_saudi - 7 of 11</vt:lpstr>
      <vt:lpstr>Instagram Stories Table  | samsung_saudi - 8 of 11</vt:lpstr>
      <vt:lpstr>Instagram Stories Table  | samsung_saudi - 9 of 11</vt:lpstr>
      <vt:lpstr>Instagram Stories Table  | samsung_saudi - 10 of 11</vt:lpstr>
      <vt:lpstr>Instagram Stories Table  | samsung_saudi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samsung_saudi - 1 of 11</dc:title>
  <dc:creator>Frederik Peiniger</dc:creator>
  <cp:lastModifiedBy>Frederik Peiniger</cp:lastModifiedBy>
  <cp:revision>1</cp:revision>
  <dcterms:created xsi:type="dcterms:W3CDTF">2020-02-04T17:39:57Z</dcterms:created>
  <dcterms:modified xsi:type="dcterms:W3CDTF">2020-02-04T17:42:16Z</dcterms:modified>
</cp:coreProperties>
</file>