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40604-9F5A-4B28-8AF0-56702BFA0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61283-088A-4586-ABD8-0EE5EEA84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03259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994771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7526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97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676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23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688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553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43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772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69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5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https://scontent.xx.fbcdn.net/v/t51.12442-15/83362207_121618452524547_936590188360177709_n.jpg?_nc_cat=100&amp;_nc_ohc=Gta6Ik8uMycAX-oSQpv&amp;_nc_ht=scontent.xx&amp;oh=9dafcde4c59bcddd5d50c4510937e536&amp;oe=5EC3D47B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60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https://scontent.xx.fbcdn.net/v/t51.12442-15/82604533_736926930165052_4594499178825494560_n.jpg?_nc_cat=110&amp;_nc_ohc=Cy7Vpkrd75kAX_kTMHq&amp;_nc_ht=scontent.xx&amp;oh=50cebab745d3e71237a63d898c21ca80&amp;oe=5EC4C162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601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A1656-3197-434E-AC6F-918495EF7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212284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06DBA-3165-44E5-AB37-0DF35431A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A7723-E5A5-4D45-A7F2-AA294F593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250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56268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321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5975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809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11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078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438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5188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6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535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73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https://scontent.xx.fbcdn.net/v/t51.12442-15/83421823_3493180784056395_5173319379628066685_n.jpg?_nc_cat=108&amp;_nc_ohc=VbG7WN1msIMAX9SZ3ik&amp;_nc_ht=scontent.xx&amp;oh=28ef6d2e67f7d7235cc7c1de7c18ea54&amp;oe=5EBA588C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98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https://scontent.xx.fbcdn.net/v/t51.12442-15/82679943_485902668746167_4362625099764475372_n.jpg?_nc_cat=105&amp;_nc_ohc=rhZEtrRCwpUAX-KkVI8&amp;_nc_ht=scontent.xx&amp;oh=5f7dfa91a9e94ad5ac3a762fe630a2ea&amp;oe=5ECDE1F1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127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8D43B-EAF3-4176-8A8E-862397152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3876435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E0355-9D1C-4A4B-9C38-F4118426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9A733-C61D-4140-A5F9-9CAF9BAC6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2612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84718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1138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997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240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683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340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941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332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43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19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9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https://scontent.xx.fbcdn.net/v/t51.12442-15/83799117_139022303824901_6979229074839032487_n.jpg?_nc_cat=102&amp;_nc_ohc=kl5fVjrXEkwAX_JhH_p&amp;_nc_ht=scontent.xx&amp;oh=65c19dc675c9722a3487b98fcf4b433c&amp;oe=5ED81B73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24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17:48:26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https://scontent.xx.fbcdn.net/v/t51.12442-15/83904360_2716873318427500_6466602099186994194_n.jpg?_nc_cat=104&amp;_nc_ohc=Wr01I_c5h98AX8feV0a&amp;_nc_ht=scontent.xx&amp;oh=f2f4112604684a02b490d6a3e38c8a42&amp;oe=5ED6E419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41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16114-C433-4064-8B66-970B951E7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960226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CDCE-4613-4D08-9F70-2B118EB05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10281-59C3-4A29-B4BB-ECF8CF06F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513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15037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30966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454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94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203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353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099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30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000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96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52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17:32:15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https://scontent.xx.fbcdn.net/v/t51.12442-15/82763502_500955570822422_483990679309560203_n.jpg?_nc_cat=107&amp;_nc_ohc=I7hVqqBjzIgAX8aptPq&amp;_nc_ht=scontent.xx&amp;oh=f3aa8c77151b392627be7f94b291e890&amp;oe=5EC6BA08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16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17:31:57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https://scontent.xx.fbcdn.net/v/t51.12442-15/83877759_104608927703675_3499938248878356333_n.jpg?_nc_cat=109&amp;_nc_ohc=OfJm0leUpcMAX83QJ9a&amp;_nc_ht=scontent.xx&amp;oh=a7c3b4f74aac597a0e0769e6c265240d&amp;oe=5EBBF1CD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78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5E29C-890B-4C17-AA79-0A4852396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380907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0BC3-1F29-4B7D-A483-953097C78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8FF6B-13F2-4986-8B9C-0560CB317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86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40074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81932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09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069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983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479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107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54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679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020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6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17:20:29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https://scontent.xx.fbcdn.net/v/t51.12442-15/82945957_161669795271104_8113303665729405575_n.jpg?_nc_cat=104&amp;_nc_ohc=n9ICzv95wngAX_hg_mQ&amp;_nc_ht=scontent.xx&amp;oh=589e6f00e870e93529c23587bf6056af&amp;oe=5EB996C2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1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17:08:29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شي موجود على الإنترنت؟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https://scontent.xx.fbcdn.net/v/t51.12442-15/83787489_102306071293751_1387658023026815624_n.jpg?_nc_cat=107&amp;_nc_ohc=TGE_3xa_rbUAX8Uer_u&amp;_nc_ht=scontent.xx&amp;oh=033576d5ebfec4bcbe143de887d2ad5b&amp;oe=5EC5D1F8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6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02ED0-8685-4DC2-8BB3-138378533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153153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7A97D-E3A9-4BDD-AD44-A0C020E39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2CEB5-477B-4CE8-B3FC-77E1174465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106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19343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5320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606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468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146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4306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67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731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266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442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6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17:03:06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https://scontent.xx.fbcdn.net/v/t51.12442-15/84427243_2813860465343084_3967259770297853872_n.jpg?_nc_cat=109&amp;_nc_ohc=MjDNdlKRL0kAX8-1HN9&amp;_nc_ht=scontent.xx&amp;oh=bd26fa292e737e97a3c018ea63bc4f30&amp;oe=5E9168BB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8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16:46:35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https://scontent.xx.fbcdn.net/v/t51.12442-15/82941586_189416069102629_6311615055629485374_n.jpg?_nc_cat=105&amp;_nc_ohc=GRKhQs6KCmcAX8OeMl8&amp;_nc_ht=scontent.xx&amp;oh=a95ae10e96e9ed6de546c07845fbb113&amp;oe=5ED18E9A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32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DC347-8368-498A-B902-D1E902342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83375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E6C9-3C2F-44B2-9F43-D1119151B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36B01-435B-4AED-99EE-07EF6B681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5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392797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2751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06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323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676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830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031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85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353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31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8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قرب يبدأ الحدث!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https://scontent.xx.fbcdn.net/v/t51.12442-15/83212295_793715244456953_3540955440820669378_n.jpg?_nc_cat=110&amp;_nc_ohc=eSaYdvrs570AX-8OED5&amp;_nc_ht=scontent.xx&amp;oh=7ba4f8aa66f01b359960ab986bdf8d1d&amp;oe=5EC8CB90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0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قصتك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https://scontent.xx.fbcdn.net/v/t51.12442-15/84600974_2827596064028724_6611047625373340116_n.jpg?_nc_cat=105&amp;_nc_ohc=epgq5iYWOXcAX9E39Yf&amp;_nc_ht=scontent.xx&amp;oh=5a486fa832d61151489339dad00989bd&amp;oe=5E90FE43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8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9D30C-5ED4-4510-90BE-E778E74D4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2018403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109B6-919B-4B92-BAE4-5FDBC531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D4384-A182-4D44-A575-73B734BA3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738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53224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298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56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51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408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564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027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1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014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315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15:44:07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https://scontent.xx.fbcdn.net/v/t51.12442-15/84020865_184025912806338_6334166142064148992_n.jpg?_nc_cat=101&amp;_nc_ohc=B9BXhoKCPdIAX-M8keq&amp;_nc_ht=scontent.xx&amp;oh=70f7e148f4be507f829a86dc1d1805a0&amp;oe=5EC69597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8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15:43:06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https://scontent.xx.fbcdn.net/v/t51.12442-15/83677259_3376444239048940_8523570379291796433_n.jpg?_nc_cat=103&amp;_nc_ohc=ABNZRGYAu18AX_dO_bP&amp;_nc_ht=scontent.xx&amp;oh=a6145618137950ead6e6923427b16bf4&amp;oe=5ED34696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04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4449C-77B4-4007-8DAD-FB2D5B144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4073167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E90E-6E8A-43FE-86D7-1AB537D22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A5796-A0A1-40D3-B85C-DEC1F8DF4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998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983042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61047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949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73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64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486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606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8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873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261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80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14:33:44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https://scontent.xx.fbcdn.net/v/t51.12442-15/83171562_615588859216666_2160808746123108745_n.jpg?_nc_cat=111&amp;_nc_ohc=3s9ZSOlm5PYAX-6iKQC&amp;_nc_ht=scontent.xx&amp;oh=599e7413443a26ee742291a3d814df4d&amp;oe=5EDC2C79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14:19:16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#saudi
#ma3_galaxy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https://scontent.xx.fbcdn.net/v/t51.12442-15/84345611_1087251584959715_7322442670992461440_n.jpg?_nc_cat=100&amp;_nc_ohc=uxze5OxXHmcAX-5tPSH&amp;_nc_ht=scontent.xx&amp;oh=b8316bb48e4470d0b1525d42b0f3e31d&amp;oe=5ED769DC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80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F350C-3DCF-4E71-A5B0-B6327F1A2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978495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9F17F-03A8-4F7F-95A5-C27ABC7E5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D9BBB-8E49-48B8-86ED-D9721D78C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678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240362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63739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49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47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327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08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796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31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180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239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31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09:21:03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ارفع الشاشة 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https://scontent.xx.fbcdn.net/v/t51.12442-15/84582483_1627399677403276_2432328749012309129_n.jpg?_nc_cat=102&amp;_nc_ohc=H96is26So7kAX8ZYAj_&amp;_nc_ht=scontent.xx&amp;oh=42e60d103b53f296634658cf0e489229&amp;oe=5EC92097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58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9247F-B4F7-4AB2-9EAF-8CF6812A8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2310516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1432</Words>
  <Application>Microsoft Office PowerPoint</Application>
  <PresentationFormat>On-screen Show (4:3)</PresentationFormat>
  <Paragraphs>310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Stories Table  | samsung_saudi - 1 of 10</vt:lpstr>
      <vt:lpstr>Instagram Stories Table  | samsung_saudi - 2 of 10</vt:lpstr>
      <vt:lpstr>Instagram Stories Table  | samsung_saudi - 3 of 10</vt:lpstr>
      <vt:lpstr>Instagram Stories Table  | samsung_saudi - 4 of 10</vt:lpstr>
      <vt:lpstr>Instagram Stories Table  | samsung_saudi - 5 of 10</vt:lpstr>
      <vt:lpstr>Instagram Stories Table  | samsung_saudi - 6 of 10</vt:lpstr>
      <vt:lpstr>Instagram Stories Table  | samsung_saudi - 7 of 10</vt:lpstr>
      <vt:lpstr>Instagram Stories Table  | samsung_saudi - 8 of 10</vt:lpstr>
      <vt:lpstr>Instagram Stories Table  | samsung_saudi - 9 of 10</vt:lpstr>
      <vt:lpstr>Instagram Stories Table  | samsung_saudi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samsung_saudi - 1 of 10</dc:title>
  <dc:creator>Frederik Peiniger</dc:creator>
  <cp:lastModifiedBy>Frederik Peiniger</cp:lastModifiedBy>
  <cp:revision>1</cp:revision>
  <dcterms:created xsi:type="dcterms:W3CDTF">2020-02-04T17:10:54Z</dcterms:created>
  <dcterms:modified xsi:type="dcterms:W3CDTF">2020-02-04T17:13:09Z</dcterms:modified>
</cp:coreProperties>
</file>