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6"/>
      <p:bold r:id="rId37"/>
      <p:italic r:id="rId38"/>
      <p:boldItalic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 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1457804</c:v>
                </c:pt>
                <c:pt idx="1">
                  <c:v>1459484</c:v>
                </c:pt>
                <c:pt idx="2">
                  <c:v>1460839</c:v>
                </c:pt>
                <c:pt idx="3">
                  <c:v>1462127</c:v>
                </c:pt>
                <c:pt idx="4">
                  <c:v>1463723</c:v>
                </c:pt>
                <c:pt idx="5">
                  <c:v>1464414</c:v>
                </c:pt>
                <c:pt idx="6">
                  <c:v>1464170</c:v>
                </c:pt>
                <c:pt idx="7">
                  <c:v>1463391</c:v>
                </c:pt>
                <c:pt idx="8">
                  <c:v>1461764</c:v>
                </c:pt>
                <c:pt idx="9">
                  <c:v>1460515</c:v>
                </c:pt>
                <c:pt idx="10">
                  <c:v>1458868</c:v>
                </c:pt>
                <c:pt idx="11">
                  <c:v>1457347</c:v>
                </c:pt>
                <c:pt idx="12">
                  <c:v>1456596</c:v>
                </c:pt>
                <c:pt idx="13">
                  <c:v>1456372</c:v>
                </c:pt>
                <c:pt idx="14">
                  <c:v>1456318</c:v>
                </c:pt>
                <c:pt idx="15">
                  <c:v>1456400</c:v>
                </c:pt>
                <c:pt idx="16">
                  <c:v>1456588</c:v>
                </c:pt>
                <c:pt idx="17">
                  <c:v>1456852</c:v>
                </c:pt>
                <c:pt idx="18">
                  <c:v>1457111</c:v>
                </c:pt>
                <c:pt idx="19">
                  <c:v>1457368</c:v>
                </c:pt>
                <c:pt idx="20">
                  <c:v>1457777</c:v>
                </c:pt>
                <c:pt idx="21">
                  <c:v>1457499</c:v>
                </c:pt>
                <c:pt idx="22">
                  <c:v>1457588</c:v>
                </c:pt>
                <c:pt idx="23">
                  <c:v>1457326</c:v>
                </c:pt>
                <c:pt idx="24">
                  <c:v>1457093</c:v>
                </c:pt>
                <c:pt idx="25">
                  <c:v>1456790</c:v>
                </c:pt>
                <c:pt idx="26">
                  <c:v>1456742</c:v>
                </c:pt>
                <c:pt idx="27">
                  <c:v>1456680</c:v>
                </c:pt>
                <c:pt idx="28">
                  <c:v>1456636</c:v>
                </c:pt>
                <c:pt idx="29">
                  <c:v>1456588</c:v>
                </c:pt>
                <c:pt idx="30">
                  <c:v>1456560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60-45F9-AB6A-E7CD5D3CA4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1643864"/>
        <c:axId val="251642224"/>
      </c:lineChart>
      <c:dateAx>
        <c:axId val="2516438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642224"/>
        <c:crosses val="autoZero"/>
        <c:auto val="1"/>
        <c:lblOffset val="100"/>
        <c:baseTimeUnit val="days"/>
      </c:dateAx>
      <c:valAx>
        <c:axId val="251642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643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 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2</c:v>
                </c:pt>
                <c:pt idx="6">
                  <c:v>4</c:v>
                </c:pt>
                <c:pt idx="7">
                  <c:v>6</c:v>
                </c:pt>
                <c:pt idx="8">
                  <c:v>3</c:v>
                </c:pt>
                <c:pt idx="9">
                  <c:v>0</c:v>
                </c:pt>
                <c:pt idx="10">
                  <c:v>0</c:v>
                </c:pt>
                <c:pt idx="11">
                  <c:v>3</c:v>
                </c:pt>
                <c:pt idx="12">
                  <c:v>1</c:v>
                </c:pt>
                <c:pt idx="13">
                  <c:v>3</c:v>
                </c:pt>
                <c:pt idx="14">
                  <c:v>1</c:v>
                </c:pt>
                <c:pt idx="15">
                  <c:v>2</c:v>
                </c:pt>
                <c:pt idx="16">
                  <c:v>0</c:v>
                </c:pt>
                <c:pt idx="17">
                  <c:v>2</c:v>
                </c:pt>
                <c:pt idx="18">
                  <c:v>1</c:v>
                </c:pt>
                <c:pt idx="19">
                  <c:v>2</c:v>
                </c:pt>
                <c:pt idx="20">
                  <c:v>0</c:v>
                </c:pt>
                <c:pt idx="21">
                  <c:v>3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2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D8D-4E84-8A7A-413E105270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059344"/>
        <c:axId val="296970320"/>
      </c:lineChart>
      <c:dateAx>
        <c:axId val="297059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970320"/>
        <c:crosses val="autoZero"/>
        <c:auto val="1"/>
        <c:lblOffset val="100"/>
        <c:baseTimeUnit val="days"/>
      </c:dateAx>
      <c:valAx>
        <c:axId val="296970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059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4</c:v>
                </c:pt>
                <c:pt idx="1">
                  <c:v>9</c:v>
                </c:pt>
                <c:pt idx="2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D3-4271-8696-F86C5286EA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Viral Reach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Samsung Saudi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9128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C4-474D-B61D-1AEA2E6AAA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Organic Reach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Samsung Saudi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94670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6C4-474D-B61D-1AEA2E6AAA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Paid Reach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Samsung Saudi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684664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6C4-474D-B61D-1AEA2E6AAA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4871128"/>
        <c:axId val="254871784"/>
      </c:barChart>
      <c:catAx>
        <c:axId val="254871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871784"/>
        <c:crosses val="autoZero"/>
        <c:auto val="1"/>
        <c:lblAlgn val="ctr"/>
        <c:lblOffset val="100"/>
        <c:noMultiLvlLbl val="0"/>
      </c:catAx>
      <c:valAx>
        <c:axId val="254871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871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Engagements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Samsung Saudi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45167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23-4135-B337-7D6A41095F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4866536"/>
        <c:axId val="254866208"/>
      </c:barChart>
      <c:catAx>
        <c:axId val="254866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866208"/>
        <c:crosses val="autoZero"/>
        <c:auto val="1"/>
        <c:lblAlgn val="ctr"/>
        <c:lblOffset val="100"/>
        <c:noMultiLvlLbl val="0"/>
      </c:catAx>
      <c:valAx>
        <c:axId val="254866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866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 Saudi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0.80591634299358295</c:v>
                </c:pt>
                <c:pt idx="1">
                  <c:v>1.36638545062294</c:v>
                </c:pt>
                <c:pt idx="2">
                  <c:v>2.1144171231279598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9E-40E0-9997-04A6934055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6367248"/>
        <c:axId val="296366920"/>
      </c:barChart>
      <c:catAx>
        <c:axId val="296367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366920"/>
        <c:crosses val="autoZero"/>
        <c:auto val="1"/>
        <c:lblAlgn val="ctr"/>
        <c:lblOffset val="100"/>
        <c:noMultiLvlLbl val="0"/>
      </c:catAx>
      <c:valAx>
        <c:axId val="296366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367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1955C-F5CC-4955-8389-96060D0C054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Samsung Saudi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49F930-3C60-423A-BD6E-1D7535627B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Cheil (Facelift)</a:t>
            </a:r>
          </a:p>
        </p:txBody>
      </p:sp>
    </p:spTree>
    <p:extLst>
      <p:ext uri="{BB962C8B-B14F-4D97-AF65-F5344CB8AC3E}">
        <p14:creationId xmlns:p14="http://schemas.microsoft.com/office/powerpoint/2010/main" val="1419206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A6E27-C643-4B6F-87EB-5EBADF5F8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Samsung 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89D339-8B6C-4A7D-A3ED-4E5520B0DD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115692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8D2623-1F18-4DB0-B645-7EC25E5384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08310-9F66-4640-A504-9E1A2615B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36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BE9CB-D946-4442-B41E-B7AC0006B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Samsung 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2010F5-8DFF-47F7-99C9-AD23DF9384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59279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4E6040-84A9-432A-ABDC-3B7D467390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D7F944-A1D0-458E-B874-6E492B07B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4125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778A6-F5D1-451E-A071-84A5E0A6C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| Samsung 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908421-C2B7-4132-B935-6AC8BB5E66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751091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106086-AE49-4F99-9482-87384BF27F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451F95-0603-4062-835D-EE96C0661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429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BBB38-FF94-4036-99EF-BDEE0C0B5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Post Reach Table | Samsung Saudi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44FD26-B248-4313-AEE3-D008D70C8C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80458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1617615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3946855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523827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27409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- 28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6333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Samsung Saudi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668652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749885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87201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FAE8B8-D891-4482-BAC8-FB188894A4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7945344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ED7EF-A24B-4D9F-BAE0-465235AF8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Type Distribution (last 28 days) | Samsung 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993AFE-9170-472D-A3F0-4D174E6F7B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63791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5AEC77-BC69-493B-833D-14A514C1BC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C6D4D6-3891-4BC5-91BA-472FFA77A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2636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2A052-FA66-4A9C-A644-DBCA48B3A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Engagements | Samsung 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09D170-A5A1-49D0-A67E-BB6772D441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118561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E95B30-813B-475A-9ADD-FBDFAAF8A9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1FF95F-4CEA-413C-BF0C-E8AC7E5E0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1136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89EF9-DBE3-4724-8D7D-4F9016C93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Samsung 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94D488-91FB-4458-A6BB-FEE9E84D00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530244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7F9DA8-95F1-4F74-B68F-EABBA2E286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C09F05-178E-4109-83CC-BF065C895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2963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CE781-C5CE-4B40-A339-3D485A1C0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F8F3A8-2A85-4FA5-8AE4-090539784D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21006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9980698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269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15399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242021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215856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537039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37994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76796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70674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80797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85761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597366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898882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948539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338858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920877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504884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98459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69638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619152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74739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01571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27869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164509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89011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966890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042116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61932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38340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10631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038806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68822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539B68-7EBC-4315-BD7F-D79A30B854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1879370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E04A4-8F67-40C5-A363-519FB784D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ECFF69-B566-4A92-B4A7-41191A94B3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82293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8701390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11462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3109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76206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8829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74934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94346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68643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76467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95796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141472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10672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90922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8974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768086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51141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74532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14037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8376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2594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565860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49805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53355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0331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531280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133853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73673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11417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520359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94534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73366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5396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- 2020-01-12 11:29:23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شاشة رائعة، كاميرا مذهلة و بطارية تدوم.
هذا كله في جوال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A،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امتلكه الآن و كن مميزا. 
لمعرفة المزيد: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https://bit.ly/2FJ6H4U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https://scontent.xx.fbcdn.net/v/t15.5256-10/p720x720/69458469_2603415976445408_8256589050442416128_n.jpg?_nc_cat=103&amp;_nc_ohc=aqGGADyFSJYAX9-r3if&amp;_nc_ht=scontent.xx&amp;_nc_tp=6&amp;oh=b0ce0cbc19bf54c0ee06dc9155e948a2&amp;oe=5E8E5125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13:33:54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3.4895 %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6606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3186B5-D5D5-465D-AAE6-C2BD16E82F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7779671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C4B3E-7C03-474C-96BD-D610C4B3C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BB7D9B-208F-4FA3-8FCF-0654ABFEBE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98166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5768724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51452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99129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18242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850574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783123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892691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74000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676230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193325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634168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79808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39037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32903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17913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23519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11646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95387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99935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55740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53659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01367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16700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2229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12119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411399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34008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61269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061791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37078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31227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4964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- 2020-01-05 15:12:14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 متميزاً!
متوفر الآن باللون الأزرق أورا  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G!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لمعرفة المزيد: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https://bit.ly/39GUdZd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https://scontent.xx.fbcdn.net/v/t15.5256-10/p720x720/75408417_2656748467945407_7824522409980985344_n.jpg?_nc_cat=101&amp;_nc_ohc=WzqsryWmU_oAX88virn&amp;_nc_ht=scontent.xx&amp;_nc_tp=6&amp;oh=9baa8d26594079d27cf81b14ab239def&amp;oe=5EBFF794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13:33:54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3.4286 %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6592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7394B3-3421-4B58-87EF-C7625E0DBF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10005549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2B397-4323-4B51-AEAF-1583BDD1A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C24D9C-9DB1-475F-93C1-2B9BB2A209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06484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5088451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88811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13454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325845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53736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371985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29518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09414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317214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220480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151369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09751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869407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65550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892645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77118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234689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182045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78089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45060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110900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63253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838291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41263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17762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54404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50599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945856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97886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60752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900938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716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- 2020-01-30 10:25:54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غيرنا شكل المستقبل. ترقبونا يوم 11/02
لمعرفة المزيد: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https://bit.ly/2REJAPE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https://scontent.xx.fbcdn.net/v/t15.5256-10/p720x720/75226564_182031193009975_8326458444542377984_n.jpg?_nc_cat=107&amp;_nc_ohc=ICApDcj7kV0AX9gw3RV&amp;_nc_ht=scontent.xx&amp;_nc_tp=6&amp;oh=98133e77cd3ef7cca6b523ca476c0309&amp;oe=5E8FABEF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13:33:54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3.0296 %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89496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45430F-AE48-4209-869C-3221299D93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30716572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4D00F-9DFE-49B8-931B-FF636E3FC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42A87F-7FE5-4B45-9031-F5481681C9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37019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3051222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12045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33985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06011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81754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690302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885388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035097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609390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76608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228249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92274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10569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322017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49048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43673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78895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88496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982182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98880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24358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98058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45578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450329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97211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533659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59751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69042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620359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538840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660531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0223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- 2020-01-30 09:32:24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غيرنا شكل المستقبل. ترقبونا يوم 11/02
لمعرفة المزيد: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https://bit.ly/2GCOeaF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https://scontent.xx.fbcdn.net/v/t15.5256-10/p720x720/74701430_181816919548426_8567662893057703936_n.jpg?_nc_cat=100&amp;_nc_ohc=F81VY6bcp3AAX8HQttP&amp;_nc_ht=scontent.xx&amp;_nc_tp=6&amp;oh=f7174d6c45035d8ea04562b169d70e76&amp;oe=5EBB7412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13:33:54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3.0281 %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1901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DBB943-B597-41C2-982C-31FBB0B0C3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35431386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E8B32-A967-49DE-A409-B9B033FDE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5D8E1A-4128-4F13-B40F-B4FE122809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8456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5041057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66799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28488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65377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9013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21739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28015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868206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88379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4223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53411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45963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775839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220946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958306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43778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415542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26621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79925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40872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590753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21079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869717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39377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19906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84764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73967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71760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98011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029734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689026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826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- 2020-01-16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 ال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A51،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الشحن ما يشغل البال.
لمعرفة المزيد: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https://bit.ly/30akZ86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https://scontent.xx.fbcdn.net/v/t15.5256-10/p720x720/73514260_993541904349469_8758382449139908608_n.jpg?_nc_cat=108&amp;_nc_ohc=2VD_VsLZp1wAX8EGbNh&amp;_nc_ht=scontent.xx&amp;_nc_tp=6&amp;oh=7bdc16c85ebac841796f1e0cbcf168ac&amp;oe=5ECC7276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13:33:54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2.9527 %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8309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A55F15-A731-4F87-8309-94358AC09E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5905190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40F15-0D07-4AB3-829C-1179DF3E4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B304F2-B6A6-42F4-B84A-A0060B2FF2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22151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8603517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00341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31500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09451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377408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802026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13780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34659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033030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97982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31964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59000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12351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90708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4135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854296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307716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50326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078490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0161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08650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09013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163048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071916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176102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90850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23843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458962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70434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56245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836205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189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- 2020-01-08 12:38:31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رحبوا معانا بال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الجديد!
11 فبراير 2020
لمعرفة المزيد: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https://bit.ly/35BDVNW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https://scontent.xx.fbcdn.net/v/t1.0-9/p720x720/82159531_2842844482413302_7764364452333355008_o.jpg?_nc_cat=104&amp;_nc_ohc=14_Y5HeLK3EAX_5In2f&amp;_nc_ht=scontent.xx&amp;_nc_tp=6&amp;oh=17eb146e959363b49dd7366d14cd616a&amp;oe=5E8EF826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13:33:54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2.8964 %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3661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7AE4C8-9582-477A-BAD4-8CD52C5D5B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25898616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7B523-A509-46EB-A8A5-7C5A5A6FD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B7040B-D24B-468B-9A2D-75349ECEA8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2438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4230739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13992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49840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22109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78437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714366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59969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722085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8082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41157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34929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928203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82652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879783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011223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523948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33633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415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701376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50664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504754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248919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702168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16922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958855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44296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70664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91033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962403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03986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551066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3322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- 2020-01-06 11:53:39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اكتشف ال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A51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الجديد!
لمعرفة المزيد: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https://bit.ly/36EXUMY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https://scontent.xx.fbcdn.net/v/t15.5256-10/p720x720/73498189_763320270834900_6646107353894617088_n.jpg?_nc_cat=105&amp;_nc_ohc=EQRImdWOMe0AX_Nif66&amp;_nc_ht=scontent.xx&amp;_nc_tp=6&amp;oh=e63b587e24472a9e9c4a9a654565832c&amp;oe=5EC7DCA5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13:33:54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2.6675 %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8574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FACBE3-DA6D-433A-A3B2-2981BD5D67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33371004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A48BC-7E0F-4837-91AB-D3E9AB874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EFE9EA-0210-444E-82CF-8C9AEB338F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27354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547078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12331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20610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57070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751648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082314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88076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084654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24413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446962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775882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749062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140771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702667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49799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259093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45086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02107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48607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10002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207741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297133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36241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759812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3377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191442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40750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63512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19816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358493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94806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610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- 2020-01-26 14:52:59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عندنا جوال يناسب الكل. ترقبونا يوم 11/02!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dollypartonchallenge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لمعرفة المزيد: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https://bit.ly/2O1igsB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https://scontent.xx.fbcdn.net/v/t1.0-9/p720x720/83115392_2881413481889735_2941516736165314560_o.jpg?_nc_cat=108&amp;_nc_ohc=0P9GY2L3OCwAX_zKhKZ&amp;_nc_ht=scontent.xx&amp;_nc_tp=6&amp;oh=71816d8b62339c3a1d29e37f060d5b0a&amp;oe=5ED3FAFE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13:33:54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2.6648 %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97587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705C06-62F6-4BAB-8154-014B3B8E59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42390266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BD5BD-4732-4272-BCFE-14D10D40A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707376-7486-43C1-AA27-FEAD9E4EC9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42370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6997057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75467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72434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621471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35496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89759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85104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7531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32858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14290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63506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92074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62009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24329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238048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581199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663673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16940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240699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07714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263281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77118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255041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810955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00668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477080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64008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089925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00695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059923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94726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1148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- 2020-01-09 12:00:00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تفوت ولا لحظة مع اربع كاميرات خلفية مذهلة.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A51…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متوفر الآن!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https://scontent.xx.fbcdn.net/v/t15.5256-10/p720x720/67610557_2260292980942063_5482814856182628352_n.jpg?_nc_cat=103&amp;_nc_ohc=Hc4pKO_NycEAX9FLqEN&amp;_nc_ht=scontent.xx&amp;_nc_tp=6&amp;oh=f741ff22aeac0f517ba7edc7df38c40b&amp;oe=5ECC8127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13:33:54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2.6172 %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63989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7C6FA5-527E-44EC-999B-4CD83E455F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27531567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5C640-689E-43EE-8883-9B1171B74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38F920-A70C-4630-92C9-7806687267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69025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6179276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99258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60595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58808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468386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19543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333117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870104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21261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80820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140834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997915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32510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48715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101684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18872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14134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312529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91969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87903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883991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97401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32735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503398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3019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9505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123882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795678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48336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285064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53485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890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- 2020-01-22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هذا وقتك! صوّر يا حرّيف... 
لمعرفة المزيد: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https://bit.ly/2R7iCyB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https://scontent.xx.fbcdn.net/v/t15.5256-10/p720x720/80064870_870911599992999_6195312014617739264_n.jpg?_nc_cat=105&amp;_nc_ohc=m_wsKoZe1EoAX8f-fBk&amp;_nc_ht=scontent.xx&amp;_nc_tp=6&amp;oh=d3639d799072804e8fc9558cb86a99d5&amp;oe=5EDA15BE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13:33:54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2.4880 %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38958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34F872-9EC8-4402-92A2-20DD20C094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7817910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15E7D-756A-4D35-B06D-C1921794E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F844A7-5DCC-4ABD-B76C-1E7734A8D3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10809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6127339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73192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10928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076220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05892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73070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50346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034672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18104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28832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589838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0558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627500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938342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251889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10484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773127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9379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09888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24602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09697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91948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3374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33527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237878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858312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721283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38872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22495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76798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16423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0336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- 2020-01-08 07:00:00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 تحتاج ورقة و قلم، مع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Note10+ 5G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تقدر ترسم و تبدع في أي وقت و أي مكان.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https://bit.ly/2s3PT5t :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لمعرفة المزيد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https://scontent.xx.fbcdn.net/v/t15.5256-10/p720x720/72657091_1739583999510354_7377580257664040960_n.jpg?_nc_cat=104&amp;_nc_ohc=FuExS3gk69kAX_AQhDm&amp;_nc_ht=scontent.xx&amp;_nc_tp=6&amp;oh=eeea22f889f0149c56716ce7cf2dda95&amp;oe=5EC17051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13:33:54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2.4793 %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67475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D0DABB-F91E-4371-9CF3-D21011304B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11844438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C0C85-DCCC-4D16-97AB-9D1E67FDE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38B925-E983-4AC3-9485-13003A2593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91706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5313045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38842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52327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17320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56418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37793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463917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44597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624990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37415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308162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29987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76980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18896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683291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57234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1706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15939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9611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034411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50330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19358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82226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33233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027684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97536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23073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3701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559598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78599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065108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332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- 2020-01-08 12:56:15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نبغى نقولكم أكثر بس لازم تنتظروا. ترقبوا صفحاتنا عالسوشال ميديا لإعلان ال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الجديد يوم 11 فبراير 2020
لمعرفة المزيد: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https://bit.ly/2QWzwQt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https://scontent.xx.fbcdn.net/v/t15.5256-10/75501080_2829624087090151_1281408938780131328_n.jpg?_nc_cat=106&amp;_nc_ohc=S_5ZjKVgV54AX8UBlqO&amp;_nc_ht=scontent.xx&amp;oh=58b34e8d6b6b97b8e30ef5faf397a481&amp;oe=5EBC87D5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13:33:54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2.3660 %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06959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E9CD5F-076A-4104-91C2-FA1BFAE5C4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2274474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BE6D3-C799-4D4A-9257-C2E103C25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58E6E5-3517-4C79-9D84-187A2A4746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59229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7114963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96522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00925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93045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723298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110992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92541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385019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04752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225927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930894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23032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79590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7133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858784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84805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751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979078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56568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63311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00072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230451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70711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85527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39736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47794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91898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26703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098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48822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97214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8441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- 2020-01-14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روووووعة من كل الزوايا 
لمعرفة المزيد: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https://bit.ly/2tO2o5A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https://scontent.xx.fbcdn.net/v/t15.5256-10/p720x720/75357869_1539905829499617_226080653190365184_n.jpg?_nc_cat=102&amp;_nc_ohc=BYkAj-3OQaUAX_GOrCJ&amp;_nc_ht=scontent.xx&amp;_nc_tp=6&amp;oh=d30413bcae04a94ff6719bf2bd95198c&amp;oe=5ECB1910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13:33:54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2.2024 %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10758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2C06C7-FE5B-4596-B5E0-76780335BC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18479962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5E44B-9DD7-4DFF-8BCA-CE3472CBF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7E1339-C995-4CBD-B78A-15AB476531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52506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1613376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79034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14658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678950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4257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30051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039703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667524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48944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902595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31966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342362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141195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413080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357410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209405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752486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488160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25483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21286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55573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82966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06609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71176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726305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24860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735763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88304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33510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8212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67412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9976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- 2020-01-08 16:00:02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حرر فيديوهات, وادخل نص على الشاشة، وغير السرعة، و حتى أضف الرسوم مع استوديو متكامل للمونتاج على جوال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Note10+ 5G.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لمعرفة المزيد: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https://bit.ly/37JPAfb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https://scontent.xx.fbcdn.net/v/t15.5256-10/p720x720/70028757_902566446806689_3011656030305124352_n.jpg?_nc_cat=101&amp;_nc_ohc=nhd51tQ2IokAX-fvpH9&amp;_nc_ht=scontent.xx&amp;_nc_tp=6&amp;oh=9d661a6fe55339a172adbdf7a8c8fca9&amp;oe=5EC617DD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13:33:54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2.1569 %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1000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AB0CC7-CB7B-4C6B-953E-22986BA6AD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24296351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E2370-A939-47CA-BD38-4AB6419EA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24D072-FEF1-4C12-9F45-9DD90890D2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96826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1298226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32946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59348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0004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71823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44998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77115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0633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84346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64802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99422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905579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175271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464960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53700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76616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473086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547234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85143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32129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05948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73444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634665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82507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240474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23645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849326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601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40507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00361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48909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5587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- 2020-01-07 15:32:58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 تحتاج ورقة و قلم، مع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Note10+ 5G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تقدر ترسم و تبدع في أي وقت و أي مكان.
لمعرفة المزيد: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https://bit.ly/2FtMWy0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https://scontent.xx.fbcdn.net/v/t15.5256-10/p720x720/74475487_819147828509943_5106620401597808640_n.jpg?_nc_cat=111&amp;_nc_ohc=X0IHX_wZ6LQAX-CCVY8&amp;_nc_ht=scontent.xx&amp;_nc_tp=6&amp;oh=27e6a322681f4bbeadb410c21fcc093d&amp;oe=5ED8D7D0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13:33:54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2.0824 %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93061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9825F1-4223-4F58-9F95-84D7D02386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12374159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3AE66-F067-4803-AAE2-7262F17BD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B0A9AF-0AAE-4CDB-8340-80B310098C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87508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6225902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61384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27404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73005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18918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72048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610554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371304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66036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04072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821692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629371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5069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775918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66009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7141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8273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725278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38488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175108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222430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4902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19521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106438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596321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27077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00106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83022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93164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285070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661400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9619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- 2020-01-15 14:19:30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مواصفات مافي مثلها!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GalaxyA51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لمعرفة المزيد: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https://bit.ly/2u4X3GZ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https://scontent.xx.fbcdn.net/v/t15.5256-10/p720x720/74590923_764232007410492_3431361480010760192_n.jpg?_nc_cat=108&amp;_nc_ohc=vqtmPYgAzesAX-2SUCP&amp;_nc_ht=scontent.xx&amp;_nc_tp=6&amp;oh=9851675a17b2af0dbef492628971a301&amp;oe=5E8DCF93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13:33:54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2.0130 %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052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6AE88A-026A-48CC-8621-014CC1E089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11014552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5C19B-CB53-4AB1-BE86-77248D5F4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14C6BE-B4DB-4137-B64D-BD582E566E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26449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2566548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26229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85734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09689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043779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57609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07903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318525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092121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25222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05152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5209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68159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42571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26742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78474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87256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20359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67122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86597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320318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79901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17639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821133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71853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419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094424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78041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6779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313286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589000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9492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- 2020-01-12 09:06:58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اشحن الجوال و اتحدى الوقت 
مع الشحن الفائق السرعة
لمعرفة المزيد: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https://bit.ly/2Rm2IRl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https://scontent.xx.fbcdn.net/v/t15.5256-10/p720x720/74520283_2400999150149310_3438197212520120320_n.jpg?_nc_cat=111&amp;_nc_ohc=6ogsXhLt7hsAX8oH2Os&amp;_nc_ht=scontent.xx&amp;_nc_tp=6&amp;oh=2153ceff07ac7fcc8680d6c855389e4c&amp;oe=5EC542B0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13:33:54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1.9812 %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09570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F072BC-41D7-41F6-97A9-AE9F8B4AC7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14054561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99346-FE8A-4BB2-BD1C-027467D43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8E8B8D-94C1-4393-949A-302CE730EA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6082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9218064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22230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17913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384102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13898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943714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23712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61709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975429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44318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029632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68188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145143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78212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48675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512614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9590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93396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17271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87289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26851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36957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207312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49153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614873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31455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74257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69152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020401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4139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27549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678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- 2020-01-07 15:32:12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صار الإبداع غير!
صوّر كل اللي تحبه بميزة النسخ ثلاثي الأبعاد مع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Note10+ 5G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لمعرفة المزيد: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https://bit.ly/2tG5Cb3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https://scontent.xx.fbcdn.net/v/t15.5256-10/p720x720/72926930_742940309448079_9119521892301012992_n.jpg?_nc_cat=111&amp;_nc_ohc=3za2jc7CZQsAX-lhI_z&amp;_nc_ht=scontent.xx&amp;_nc_tp=6&amp;oh=1d94ed4692e831ad941af9e6d1c5c7e4&amp;oe=5ED45CFB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13:33:54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1.7803 %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9205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3FC73B-E4A3-424A-ADEA-FE58FC3E28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2959524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D348E-70EB-482E-9071-9A01F16EF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78D1EA-8F2C-42B4-8441-649912375B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00006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2050444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98358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76344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9986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65322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74958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74427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18744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71715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17055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21665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181194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026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33968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495192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366716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21439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43558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4125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7239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602880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28651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164270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302877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24837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05931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87646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15591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932833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899869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57186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8743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- 2020-01-09 16:00:08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لاحظت يوماً بأن مكبر صوت التلفزيون في وضع إطفاء عند توصيله بجهاز الصوت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Soundbar؟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تقنية سامسونج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الرابحة عن أفضل ابتكار لشركة سامسونج يبقي مكبر الصوت في وضع تشغيل إلى جانب جهاز الصوت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Soundbar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لضمان الاستمتاع بتجربة صوت قوية وتحيط بك من جميع الجوانب.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https://scontent.xx.fbcdn.net/v/t15.5256-10/s720x720/73570459_521327708485770_8041256484190814208_n.jpg?_nc_cat=110&amp;_nc_ohc=YLZDSRUIr3EAX-Ae-Yx&amp;_nc_ht=scontent.xx&amp;oh=51c06a7f911d58b6b1f3f417fa4ee6a9&amp;oe=5EBF1883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13:33:54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1.7629 %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68387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835720-C042-4DF2-8498-C93DF2A0A3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26270709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CEA61-A7B1-4796-916F-D54D92757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AFCB8B-9807-4808-BF33-C409219FDE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65170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5782755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33014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91957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287051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64223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52448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77439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30758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04651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821328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38458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63335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694449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18404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018978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91172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123406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52866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624743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39853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07227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45868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22291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70703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59205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62455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054426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673542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82140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713128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95564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0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- 2020-01-18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جوال متكامل  
يبهرك بأدائه العالي
لمعرفة المزيد: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https://bit.ly/2NjGmP1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https://scontent.xx.fbcdn.net/v/t15.5256-10/p720x720/74614975_2467837943465887_6565240446925144064_n.jpg?_nc_cat=103&amp;_nc_ohc=ddz1TauZHLUAX_uhESY&amp;_nc_ht=scontent.xx&amp;_nc_tp=6&amp;oh=b7dc26a8e5aafa71824a6a2f5a4143a4&amp;oe=5ED779CC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13:33:54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1.5876 %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2549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60D38D-E08B-4C1B-8977-08F8E58642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27068805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DB0D9-6C5F-4952-A878-57C6CEE64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55B35E-BACB-41E0-9549-E07CF362B5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40039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6154877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28307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42145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320317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26775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741580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97170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4270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04354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57117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70656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61067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345756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53209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204753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68286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21846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077166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55116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62734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13743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559578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37905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64462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03848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18313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02864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7911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4679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54927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66666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34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- 2020-01-31 06:00:40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غيّرنا شكل المستقبل. ترقبونا يوم 11/02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https://bit.ly/2uNQvgg :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لمعرفة المزيد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https://scontent.xx.fbcdn.net/v/t15.5256-10/p720x720/75364769_118851452805560_441083146910302208_n.jpg?_nc_cat=106&amp;_nc_ohc=9HdyClZiSc0AX9V8Unv&amp;_nc_ht=scontent.xx&amp;_nc_tp=6&amp;oh=c02dc0a438e17d2b49f5c5a63b2b4e40&amp;oe=5EC69A89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13:33:54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1.5041 %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58837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067027-7133-4DC4-B8EC-DE77EC436D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25153926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6998D-C6A2-4055-B2EE-A8CE7207F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2E154A-18C5-4BDC-8FCF-8B80BF5340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56893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9853336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67573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27916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455670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154103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2104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01706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048701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539704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85214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89559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71603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42324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91212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363058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359163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5661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187854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95522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83233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903910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856316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9604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345938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05415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542911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75714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13248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61627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407598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8058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7068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- 2020-01-16 14:11:04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مستقبلك في قراراتك.
استمع لفيصل السيف، إيمان شكور و بسمة الخريجي. 
الحدث الثاني لأفكاركم مع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سامسونج
المكان: جامعة الفيصل 
التاريخ: 4 فبراير 2020
التوقيت: 4:30 مساءً
احجز مكانك. المقاعد محدودة
لمعرفة المزيد: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https://bit.ly/35WWUmy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https://scontent.xx.fbcdn.net/v/t15.5256-10/p720x720/74349651_884497862002580_5466443931203928064_n.jpg?_nc_cat=100&amp;_nc_ohc=EXa9T3x0g8MAX9XUlVo&amp;_nc_ht=scontent.xx&amp;_nc_tp=6&amp;oh=4f50df9037371d9375c8aff7b9507e4d&amp;oe=5E8ED9F5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13:33:54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1.4986 %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9644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9858AA-CC2D-4209-9BFE-9B7DB529E8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38925988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7D9E2-0220-4C2D-84AE-A5EB10F96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24EF21-BA2C-4E5A-8A14-9DC0293003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44269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8883964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08377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58245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159012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58813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920983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30911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73432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00323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963274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57812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23517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969622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394357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832944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2878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73424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41198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584076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309939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963278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52025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80578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34441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97623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73008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26951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5698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078136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86393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98891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8647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- 2020-01-20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 لقطة لها معنى، وما رح تحذفها معنا.
عيش حياتك!
لمعرفة المزيد: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https://bit.ly/3a53kTF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https://scontent.xx.fbcdn.net/v/t15.13418-10/p720x720/71936150_1543866282454604_7505717793736622080_n.jpeg?_nc_cat=103&amp;_nc_ohc=TaHhaP_DJHkAX-K5VXP&amp;_nc_ht=scontent.xx&amp;oh=8f73ffe03506c34d09a3d4fe355f80b0&amp;oe=5ED951D4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13:33:54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1.4864 %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0008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46F697-5546-4114-8BF8-8631A4BA3C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24662003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D04AB-3295-492A-B2DA-2E35CAF74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6D8FFB-AF85-471C-971C-70ED7D1042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0814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0282121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16002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36099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351516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191036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116102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529184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032000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119991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581121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19254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032292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47948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28727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599381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34490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03459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313847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363502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63568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28052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026461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47651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03713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823246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402790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41645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226156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15166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07140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11113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680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- 2020-01-06 15:39:54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نقدم لعملائنا المخلصين خدمة فحص مجانية و تحديث برنامج مع الإجابة على أسئلتكم المتعلقة بالجهاز.
المكان: الرياض , الرياض بارك مول , معرض سامسونج الدور الأول
التاريخ: من 9 يناير الى 11 يناير 2020 
التوقيت: من ال2:00 مساءً الى ال10:00 مساءً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https://scontent.xx.fbcdn.net/v/t1.0-9/p720x720/81569371_2838779446153139_1685813095047364608_o.jpg?_nc_cat=107&amp;_nc_ohc=RVYcsyulRLAAX9pyFWH&amp;_nc_ht=scontent.xx&amp;_nc_tp=6&amp;oh=1bea8e97cb34331edbbe986c6cf58f15&amp;oe=5ECEA5D0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13:33:54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1.4555 %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33146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3B0DF1-9AB7-4CD7-8A3B-58BB239DD0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7713735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645C9-4BF0-43D7-8710-2042E65FD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7B515A-7DC3-4BD0-89F2-9F44332D47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20132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8211490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63873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93207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49285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93660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11767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62541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731968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28755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65605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44095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184843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985027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38304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35247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64602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85855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376117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072924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73576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04866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298825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50034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78460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012256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103342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404134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73678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140212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98435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2075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9635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- 2020-01-07 16:14:01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سجل الآن قبل 24 يناير 2020.
المكان: جامعة الفيصل، الرياض
التسجيل مجاني: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https://bit.ly/2s5M27W
Misk Foundation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مؤسسة مسك الخيرية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https://scontent.xx.fbcdn.net/v/t15.13418-10/p720x720/74654517_479474569438760_2729985108596490240_n.jpeg?_nc_cat=109&amp;_nc_ohc=Hjxz1Ww83VkAX-KXnb7&amp;_nc_ht=scontent.xx&amp;oh=a9611986352bec6df98748144168df25&amp;oe=5ED49F76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02/03/2020 13:33:54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17463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DE5CEE-2D26-41EE-8DDD-93619F51DC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23943910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4137</Words>
  <Application>Microsoft Office PowerPoint</Application>
  <PresentationFormat>On-screen Show (4:3)</PresentationFormat>
  <Paragraphs>1662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Calibri</vt:lpstr>
      <vt:lpstr>Arial</vt:lpstr>
      <vt:lpstr>quintly_template</vt:lpstr>
      <vt:lpstr>Samsung Saudi Facebook</vt:lpstr>
      <vt:lpstr>Facebook Fans Total | Samsung Saudi</vt:lpstr>
      <vt:lpstr>Facebook Own Posts | Samsung Saudi</vt:lpstr>
      <vt:lpstr>Facebook Post Type Distribution | Samsung Saudi</vt:lpstr>
      <vt:lpstr>Facebook Page Post Reach Table | Samsung Saudi</vt:lpstr>
      <vt:lpstr>Facebook Reach Type Distribution (last 28 days) | Samsung Saudi</vt:lpstr>
      <vt:lpstr>Facebook Total Engagements | Samsung Saudi</vt:lpstr>
      <vt:lpstr>Facebook Engagement Rate By Post Type | Samsung Saudi</vt:lpstr>
      <vt:lpstr>Facebook Own Posts Table | Samsung Saudi - 1 of 26</vt:lpstr>
      <vt:lpstr>Facebook Own Posts Table | Samsung Saudi - 2 of 26</vt:lpstr>
      <vt:lpstr>Facebook Own Posts Table | Samsung Saudi - 3 of 26</vt:lpstr>
      <vt:lpstr>Facebook Own Posts Table | Samsung Saudi - 4 of 26</vt:lpstr>
      <vt:lpstr>Facebook Own Posts Table | Samsung Saudi - 5 of 26</vt:lpstr>
      <vt:lpstr>Facebook Own Posts Table | Samsung Saudi - 6 of 26</vt:lpstr>
      <vt:lpstr>Facebook Own Posts Table | Samsung Saudi - 7 of 26</vt:lpstr>
      <vt:lpstr>Facebook Own Posts Table | Samsung Saudi - 8 of 26</vt:lpstr>
      <vt:lpstr>Facebook Own Posts Table | Samsung Saudi - 9 of 26</vt:lpstr>
      <vt:lpstr>Facebook Own Posts Table | Samsung Saudi - 10 of 26</vt:lpstr>
      <vt:lpstr>Facebook Own Posts Table | Samsung Saudi - 11 of 26</vt:lpstr>
      <vt:lpstr>Facebook Own Posts Table | Samsung Saudi - 12 of 26</vt:lpstr>
      <vt:lpstr>Facebook Own Posts Table | Samsung Saudi - 13 of 26</vt:lpstr>
      <vt:lpstr>Facebook Own Posts Table | Samsung Saudi - 14 of 26</vt:lpstr>
      <vt:lpstr>Facebook Own Posts Table | Samsung Saudi - 15 of 26</vt:lpstr>
      <vt:lpstr>Facebook Own Posts Table | Samsung Saudi - 16 of 26</vt:lpstr>
      <vt:lpstr>Facebook Own Posts Table | Samsung Saudi - 17 of 26</vt:lpstr>
      <vt:lpstr>Facebook Own Posts Table | Samsung Saudi - 18 of 26</vt:lpstr>
      <vt:lpstr>Facebook Own Posts Table | Samsung Saudi - 19 of 26</vt:lpstr>
      <vt:lpstr>Facebook Own Posts Table | Samsung Saudi - 20 of 26</vt:lpstr>
      <vt:lpstr>Facebook Own Posts Table | Samsung Saudi - 21 of 26</vt:lpstr>
      <vt:lpstr>Facebook Own Posts Table | Samsung Saudi - 22 of 26</vt:lpstr>
      <vt:lpstr>Facebook Own Posts Table | Samsung Saudi - 23 of 26</vt:lpstr>
      <vt:lpstr>Facebook Own Posts Table | Samsung Saudi - 24 of 26</vt:lpstr>
      <vt:lpstr>Facebook Own Posts Table | Samsung Saudi - 25 of 26</vt:lpstr>
      <vt:lpstr>Facebook Own Posts Table | Samsung Saudi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Samsung Saudi Facebook</dc:title>
  <dc:creator>Frederik Peiniger</dc:creator>
  <cp:lastModifiedBy>Frederik Peiniger</cp:lastModifiedBy>
  <cp:revision>1</cp:revision>
  <dcterms:created xsi:type="dcterms:W3CDTF">2020-02-03T14:02:31Z</dcterms:created>
  <dcterms:modified xsi:type="dcterms:W3CDTF">2020-02-03T14:04:24Z</dcterms:modified>
</cp:coreProperties>
</file>