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CFB2-DC69-4E92-A04A-B8D0DFE7C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A8D49-4A8F-4C67-897F-262553521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776702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94912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456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555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29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836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419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4478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389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117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36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406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5723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37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962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199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491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993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721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03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649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70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79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34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8120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53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1515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784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511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816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423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3753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17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DD7B1-EB69-4012-B6E3-E25E4EE64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1645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4AAA5-F5B9-4F0A-B6E8-9A1060FE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BB8E1-5A08-4490-AC73-C0785E975E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66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59944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1889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745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205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679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0532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986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0364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2611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51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35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370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512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657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38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490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7807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71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03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525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539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3880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110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486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059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1924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227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119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465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5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81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3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- 2019-12-31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عائلة سامسونج الى عائلتكم؛ نتمنى أن تحتفلوا ب2020 مع أحبتكم بصحة وسلامة!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https://scontent.xx.fbcdn.net/v/t15.13418-10/p720x720/75590576_3262739680410032_3817134824062189568_n.jpeg?_nc_cat=104&amp;_nc_ohc=VUkXoUwl67gAQlXT5fzy1j2DWYbFlowEdAlrG9dzFJGpOjjzwpCf_U00Q&amp;_nc_ht=scontent.xx&amp;oh=7cc4951dfdf9d03d0c724645ccaebd68&amp;oe=5EAC4CAE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660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3FB18-CD4B-4DCC-8965-1EDE37BE7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81536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9E011-83E1-4BF9-A681-A2F8D2825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8A660-DDAD-4EAE-82DB-17B0EF7E7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779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3274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978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830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256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7655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00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57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1282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591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131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964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893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137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6777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221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745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113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875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864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499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197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784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569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29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1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14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2603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9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8861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4264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33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8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- 2019-12-31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يوم واحد ليفرد لكم المستقبل جناحيه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Fold!
#GalaxyFold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https://bit.ly/2ZDhsi4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https://scontent.xx.fbcdn.net/v/t15.13418-10/p720x720/74989469_614224619352229_2243110880097075200_n.jpeg?_nc_cat=104&amp;_nc_ohc=zd6YvDNFVckAQlEaPGcCYI4g4cPNS80KEaNKt2nEgdw8HYybZHD4BVWdQ&amp;_nc_ht=scontent.xx&amp;oh=9ca24759ac8641edebb0efdd08be56ce&amp;oe=5E9A567C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83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0396A-5071-45A8-9446-744E4F1CC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34565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7754C-9C5B-4C35-BE3B-6B2F6D7B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50BA8-AEC0-4389-A8DC-F26523468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331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363247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102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000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016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2012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254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429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303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057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511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141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6436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596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0057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238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733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310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43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44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352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861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43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103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924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82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179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674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350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3816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2507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059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0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- 2019-12-30 13:00:04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 السر طويلة وصعبة؟ رَيح راسك و اشبك بسرعة!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QLED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https://bit.ly/2Sjam0L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https://scontent.xx.fbcdn.net/v/t15.13418-10/s720x720/72617980_453427365348215_4080761630382620672_n.jpeg?_nc_cat=111&amp;_nc_ohc=_CJdT-ab6vQAQnWD4jj1-m-7Id6673-Zl07C5vgoV4nCQJ4NttoLaItyA&amp;_nc_ht=scontent.xx&amp;oh=f2877c9fce85fe40e039c7d0bd74237f&amp;oe=5EAEB584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93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19A7D-3F47-47EA-A12C-4AC3146EC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117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DC1D-B13F-4133-BD0A-DD2D837F8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5606F-50F2-426B-9FE6-FF9D3B4382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172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84396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379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117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323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1428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918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59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46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429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2068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095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854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384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731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710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906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387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32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080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8690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066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344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266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91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78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965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201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456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838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280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429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17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- 2019-12-30 11:00:05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أكبر إنجاز في تاريخ الهاتف المحمول! باقي يومان.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https://bit.ly/2ZGc91x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https://scontent.xx.fbcdn.net/v/t15.13418-10/p720x720/75332624_492030311432878_30942494883577856_n.jpeg?_nc_cat=111&amp;_nc_ohc=ND923jIWe3YAQmGGHDtrObaKOLKV6cHKuNAkv5HbaEPgpRLhxZkiqDV3Q&amp;_nc_ht=scontent.xx&amp;oh=efc59d7692694ed48f321c8eea38dbd6&amp;oe=5E93B70A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332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78EE3-B358-4B06-B61A-BF6DEB21C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47496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232B-87B3-4E04-9E37-E26C57E9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7F33C-F92F-4A10-BCF2-DE789292B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668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395328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1140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019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0679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063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386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894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566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047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610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207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078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208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19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586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8234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715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70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523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548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707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324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788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017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180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12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6762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9364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841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931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634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8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- 2019-12-30 07:03:50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https://scontent.xx.fbcdn.net/v/t1.0-9/s720x720/81191707_2706689572700021_2083663092566196224_o.jpg?_nc_cat=102&amp;_nc_ohc=gAI9se6SKpsAQnZi7fYTjUI9yf7s9-MWGUV8WkyT6PdixfVkvV93alnKA&amp;_nc_ht=scontent.xx&amp;oh=bc7657c030801cdef639e12e0383794e&amp;oe=5E6D3BA0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12/30/2019 07:20:35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5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2F033-399F-498A-A84E-5A567CBC2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53855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0E09D-72F4-4FF7-8BED-28351112E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E2635-4F98-41BC-BDDA-229740F41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339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389572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90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114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03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5386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1521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880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2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5581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923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65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761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560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782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22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505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934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4436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883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248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321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994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303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48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973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748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6923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128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0591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283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0878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0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- 2019-12-29 11:00:05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جهاز فاق كل التوقعات! باقي 3 أيّام.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https://bit.ly/2F52fwQ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https://scontent.xx.fbcdn.net/v/t15.13418-10/p720x720/75382082_481498452773871_4243244057121259520_n.jpeg?_nc_cat=107&amp;_nc_ohc=ItMMV1ml27AAQldxJQv5Vi2xu-xqmnl3DbRNeWrW0L-gHFk2Z4P-JfBAA&amp;_nc_ht=scontent.xx&amp;oh=ec127c31a25f2397a4cdb54361273cf4&amp;oe=5EA84152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632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DB03A-6050-4CBC-8AA5-E5FA9F241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1406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E6E6-965A-4DD6-8A8F-E0D7C224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1CFA9-417D-41E3-9F8E-FC2D67540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75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4912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4219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768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927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490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762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925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596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9454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9890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271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024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576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032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449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8055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56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885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886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368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54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444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595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1883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222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576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280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803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403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58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72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91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- 2019-12-28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بالرياضة أول بأول مع ساعة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Watch Active2!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نصائحها رح تخليك تواصل تمرينك للآخر.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https://bit.ly/2t1bImo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https://scontent.xx.fbcdn.net/v/t15.13418-10/p720x720/75243763_1167625766776591_666231298276196352_n.jpeg?_nc_cat=103&amp;_nc_ohc=PCryZQ2lyu0AQloqks9ROQe7OHMMUXPNPEaZ_p13C82A98chXz5D5SgYQ&amp;_nc_ht=scontent.xx&amp;oh=851c5f59c7e051fd0e798ce6df5ad3d2&amp;oe=5E9A760A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56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395D5-024A-475B-B0A1-F301A1ED1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20562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888F2-5A9F-47E0-B3C1-C47989E4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D2CD2-CF92-4767-9CE6-86352D0AB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990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307360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4192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604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014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62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108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1117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289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451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504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613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342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271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3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388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544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0792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256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142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804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090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445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635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751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910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975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60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52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300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421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913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0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- 2019-12-28 11:00:01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نغيّر شكل المستقبل مع هاتف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Fold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كلياً! هل أنت مستعد؟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https://bit.ly/2QxnfBV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https://scontent.xx.fbcdn.net/v/t15.13418-10/p720x720/72473893_481943385788860_5995075532562104320_n.jpeg?_nc_cat=107&amp;_nc_ohc=8kBxqHM4jpcAQlycGtIogO3FuNsmRRroQmyT5-1RvrZLyezDJ-S3IQYkQ&amp;_nc_ht=scontent.xx&amp;oh=5ac17596bb64e82b6640638363f9a997&amp;oe=5EAB9681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72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B359F-B432-47EC-9145-10BAA75D1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48761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5A57E-ADBA-41E5-A0C2-BEEF5DE9D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41C8F-7102-47D7-B73B-1978556DE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319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06386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572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181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61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109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22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1416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403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485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599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68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926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015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453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39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395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275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794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2027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8939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0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672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913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1177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6862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9715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616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1849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908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143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10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- 2019-12-27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 ستايلك أحلى! ادمج موبايل 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 10 | 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اكسسوارات أنيقة بتناسب كل مناسباتك! 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https://bit.ly/2SmyxLD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https://scontent.xx.fbcdn.net/v/t15.13418-10/s720x720/73535904_476230133304845_1439755174573768704_n.jpeg?_nc_cat=111&amp;_nc_ohc=BSjeB6lwXYgAQnejJDhprrNIpbzV-op7IKZ3Uc1Ka8bx_yRsUmh8mvvGA&amp;_nc_ht=scontent.xx&amp;oh=d7f63a268415a6db8a866de137990202&amp;oe=5E9912D4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138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FECC8-0972-46A1-AC5F-10BA3D5B2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37093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7E81-7573-496B-A0F1-E8263422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74802-858D-4A14-AE58-DD77749B9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79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7239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451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237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513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117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8607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838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127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894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5327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666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51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221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651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6736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498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604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022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848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155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704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094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462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169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259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77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800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90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244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0440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02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6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آفاق جديدة ستتفتح أمامك! هاتف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Fold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كلياً في طريقه إليك.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https://bit.ly/39oPU4A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https://scontent.xx.fbcdn.net/v/t15.13418-10/p720x720/73404156_736624600157851_3746517654681157632_n.jpeg?_nc_cat=110&amp;_nc_ohc=qrgv9737l1MAQk50cSWshZfa5rb9Q9erSpeyAKOP67ZRzrc6kKFtTI_7g&amp;_nc_ht=scontent.xx&amp;oh=724802dd30ab5909b5a3c98d3d240bc7&amp;oe=5E97203C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21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49241-997C-48A7-A7B8-1933E977C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3433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247CF-B192-491E-8A9C-2CEDD58FD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D27DA-5D7F-46B1-8ABA-D5360C00D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160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24788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6251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324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285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096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754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6953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475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674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257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303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848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650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296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184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07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709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112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867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647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061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345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16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9498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79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768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049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071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9456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25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613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كُل لحظاتكم مهمة، مع شاشة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تفوتوا ولا لحظة!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https://bit.ly/2MpqbPT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https://scontent.xx.fbcdn.net/v/t15.13418-10/s720x720/69502292_602448010504578_6314221096195325952_n.jpeg?_nc_cat=108&amp;_nc_ohc=_fY9aaVBQrsAQlP5sg6y1BXpxZULQUfaXD_ekD2YprtEWN6fcyOX0M9Tg&amp;_nc_ht=scontent.xx&amp;oh=80ded5517d1dc87aedff57a432997b60&amp;oe=5E8F77E9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5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0C418-F7F0-4D90-9446-1084DB55C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91336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11708-B709-4086-8FDB-A6A3EB374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D5EFB-5EDB-4256-8A25-2011FC3E3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160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1477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873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15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206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7714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503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830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522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346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99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064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110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199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503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51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0595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87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555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09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96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39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382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7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246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331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520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657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933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123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294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4889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2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- 2019-12-26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يلتقي الجمال، الرقي، والإبداع! هل تعرف اسم هذه القطعة الفنية؟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GalaxyFold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https://bit.ly/2t8KiuT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https://scontent.xx.fbcdn.net/v/t15.13418-10/p720x720/71598548_480674012584768_3826923423896961024_n.jpeg?_nc_cat=107&amp;_nc_ohc=MXQ96CR6lIsAQkpjmdxSXwwIxTP5LAF9wc7ulZWJBR-KTOt0S7MrTcbtg&amp;_nc_ht=scontent.xx&amp;oh=1c35db3cd5566e232c0951f44931fe51&amp;oe=5E8FD6D0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9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7DF74-2E85-4192-ACAC-B561977F2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821663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644B-A146-4C45-B0DE-B95FC7B5C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C03C7-B847-467D-AF84-0E36A29841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051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876409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8539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062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2912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9480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4800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636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543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852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742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234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325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945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501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993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526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021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614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627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255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674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139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175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681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889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305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792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352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817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0401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943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4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- 2019-12-25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خضرواتك رح تضل صحية و طازجة لفترة أطول!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TwinCooling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https://bit.ly/2PQkSuE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https://scontent.xx.fbcdn.net/v/t15.13418-10/p720x720/74680874_3430582326982287_1876433974255943680_n.jpeg?_nc_cat=103&amp;_nc_ohc=3yjCV_7ZWloAQkQ8A4HjI-YNg74SDOQxE-2jAZjc6OrQCiYfgf4oy1UTQ&amp;_nc_ht=scontent.xx&amp;oh=04eb8edada8880d356fdc706f631c429&amp;oe=5E90C872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93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5777E-1815-48AA-BC66-94005CADD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483722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AB3C9-8067-4EB9-AD72-DF8C66B3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8B588-BA94-407F-BD12-2E118E519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30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46634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8361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751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055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452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304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9912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624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150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235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09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245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477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27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302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639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38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87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8219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968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432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6753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23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13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058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950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59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992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281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8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885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5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- 2019-12-24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ميلاد مجيد من عائلة سامسونج إليكم! نتمنى أن تكون أيامكم مليئة بالحب والسعادة!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https://scontent.xx.fbcdn.net/v/t15.13418-10/p720x720/71758541_456408148398325_8915358422862397440_n.jpeg?_nc_cat=106&amp;_nc_ohc=GKf9rw95ItkAQmsHgvemMqd6_eSryIAdk4UnrLpuOWxtXVu4cW9xmPLig&amp;_nc_ht=scontent.xx&amp;oh=987968a9268614d37408209f6622d26d&amp;oe=5E94392B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832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711DE-8626-4A32-8414-8404BE1B3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87671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E8B2-7EB6-4139-B92B-E731F7D8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4F49A-F316-44DB-B67E-A563D3E21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892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7947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2670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8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494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551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237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723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576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433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614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01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92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275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724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8063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12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22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075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078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789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666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239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504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78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793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494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475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741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409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8727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27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68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- 2019-12-24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كمل ستايل موبايلك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cover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calfskin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silicon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لجهاز+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| 10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https://bit.ly/2sZIRyw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https://scontent.xx.fbcdn.net/v/t15.5256-10/s720x720/70554739_430031707872500_5213224792714379264_n.jpg?_nc_cat=102&amp;_nc_ohc=XhrnHtiNlBAAQmo5NgrlnAnrQyczmak0pexWKqNcbcVUY3iawO_xY04eA&amp;_nc_ht=scontent.xx&amp;_nc_tp=1&amp;oh=8b3c164f0cc4c41380bfb653c61d8850&amp;oe=5E9087B1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62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56D18-175D-4622-B0F9-34C9EF83A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23475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975EB-D9F4-467E-A487-A51E4D09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08817-ACAB-44CD-92DB-D29EE6AD6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332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374832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4311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371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426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9485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256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343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521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921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936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28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768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377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744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890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591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909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617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5726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415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5335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31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711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923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754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794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82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501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412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651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8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3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- 2019-12-23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هلأ صار بتقدروا تاخدو صورة بسهولة! مع خاصية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Air Action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 #GalaxyNote10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https://bit.ly/2ZlFHRK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https://scontent.xx.fbcdn.net/v/t15.5256-10/p720x720/73427366_1584792791694690_2665584461994786816_n.jpg?_nc_cat=110&amp;_nc_ohc=DpsVPdU7qrMAQmJNKqKzD9kYDM8O-cWPmG8KvatV_NGHXLdF-QxixYQzA&amp;_nc_ht=scontent.xx&amp;_nc_tp=1&amp;oh=007b23aaa608af27360dcc61bfc47c8f&amp;oe=5EDBEC7B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3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A116C-2641-4966-9679-872BC87BD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29130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027B-7361-4B9F-8B46-578013B5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47DEF-2DA3-4B72-8C78-6D294D9187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28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442986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4084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185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2592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040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845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606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15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457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0928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920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428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317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239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6371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439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030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729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949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217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2008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194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799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51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781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312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768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207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837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232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7789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- 2019-12-22 14:32:45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فادي ابو هوله مدير فريق التدريب في سامسونج المشرق العربي بيجاوب اسئلتكم عن الأجهزة المنزلية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https://scontent.xx.fbcdn.net/v/t15.5256-10/72104769_1754933017975613_6682271051541381120_n.jpg?_nc_cat=111&amp;_nc_ohc=qkY2RoN-qdEAQl8QrIoOThLEWqeAiqeAhDJcsqtMy4qMNHR1twBZVoAAg&amp;_nc_ht=scontent.xx&amp;oh=3268e74c7ec8981ede733c72e62176fd&amp;oe=5EAD450D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1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B022E-031F-4D04-8F40-59A0F8F94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39082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8994-E2A0-4B9A-A28B-BBC3E25B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0D619-9C50-4D6B-BCAF-120FE0B90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829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63596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1514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855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178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38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39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051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282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42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183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325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650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370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929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64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027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06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4399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264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515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517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3010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868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845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674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011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980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7492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85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434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91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- 2019-12-22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الآن في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Members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ربح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Wireless Battery Pack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تمتع بمزايا بلا حدود!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https://scontent.xx.fbcdn.net/v/t1.0-1/p200x200/49938056_2078343012201350_8196844590771208192_n.jpg?_nc_cat=100&amp;_nc_ohc=V8jZYflRJpYAQnn7TQ6k7-seDyQaa79SjyaHlwStnOLe1XKo3A1Kn0QdA&amp;_nc_ht=scontent.xx&amp;_nc_tp=1&amp;oh=72bf79f445aefe06e3eda530bf5c3dbe&amp;oe=5EABBB69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2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EDB79-8989-48C6-B812-5A23AFB19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014363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F5A8E-4274-4221-BEF2-1395C79B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DE56A-13E4-4ACD-8528-D5EB1CE96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987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16517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8270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564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068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088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370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6708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899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890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9096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146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389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27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572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9718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140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2018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393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220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2723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269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034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09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4163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4494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067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224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4660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186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5539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420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3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- 2019-12-21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 السبّاق.
 ساعة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Watch Active2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النصائح الذكية ستتصدر المجال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https://scontent.xx.fbcdn.net/v/t15.5256-10/p720x720/72999943_444322969582009_2021216557299924992_n.jpg?_nc_cat=105&amp;_nc_ohc=vl5hNmapXwUAQmreOR7MStd1tjcKCTWeo6VEcQf3wv7znHveq0qRDXXDg&amp;_nc_ht=scontent.xx&amp;_nc_tp=1&amp;oh=80763b54f724377fd602a2fdbb004f0c&amp;oe=5E98C10F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000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C5DBA-6E9D-4A4C-8647-25B1E71BA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35767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42376-87C2-46CA-A45F-F72C791F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62F1A-E185-4EF5-9A79-D149DB2DB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2013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991236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600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8210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407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072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7860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420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389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20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859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604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72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246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619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771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573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698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270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9223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917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57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005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281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155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34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006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997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576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269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624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44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- 2019-12-21 11:00:35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اسئلتكم رح نجاوبها بكرا، متحمسين؟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https://scontent.xx.fbcdn.net/v/t1.0-9/p720x720/79763410_2684288268273485_5542854062279491584_o.jpg?_nc_cat=109&amp;_nc_ohc=E1w6GPMlAz4AQmfX3KuUc6F1IpaQVWPFnsgw-Rj8LQTDlyDyWEtfKJSlQ&amp;_nc_ht=scontent.xx&amp;_nc_tp=1&amp;oh=e0f5bcbec3c3111ed222d4363568dcbe&amp;oe=5EA31D20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704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20DAC-1B86-41E6-A51C-432C56578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35447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6752-BFA4-444E-AF14-6F6C055B9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A9CE7-5D72-41B1-8C9B-65FCBCDAD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52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6592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0339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19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29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150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173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1253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57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2307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675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879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365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02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646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262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688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5707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53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93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590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465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5567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886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845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324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5675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410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216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029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25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02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7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- 2019-12-20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بغطاء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يضيء خلفية الهاتف بشكل جميل و متألق!
اعرف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https://bit.ly/371Ea6n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https://scontent.xx.fbcdn.net/v/t15.13418-10/s720x720/72416184_2516013335342764_5450260820850114560_n.jpeg?_nc_cat=107&amp;_nc_ohc=Ow2BpkVysPcAQkFkMQxKEDzCgD-hh6l_tgceidDjX6GkCHD0nvO3SrENQ&amp;_nc_ht=scontent.xx&amp;oh=2a9c351e228e9f2a8c48d3e34d0fc193&amp;oe=5EABE581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1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EA3A9-C357-4C9B-8564-097818E92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13321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14F0-5A34-4749-B27D-EE00F29F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5B704-2F7F-4FF2-A2CB-E9D526B4E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985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35549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7951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722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292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1004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743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51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244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0049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706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863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405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300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278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523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2288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5825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1507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7747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50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67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693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44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975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84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864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230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142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4866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65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91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7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- 2019-12-19 13:23:47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عندكم أسئلة عن أجهزتنا المنزلية؟ يلا اسألوناااااا!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https://scontent.xx.fbcdn.net/v/t1.0-9/p720x720/79547366_2684054774963501_578174293930672128_o.jpg?_nc_cat=100&amp;_nc_ohc=_QNLzJFDE4sAQkQfELK6aYsD7XXEVfJRm6LdEZOK7xK1-1YVQXbJtNKSg&amp;_nc_ht=scontent.xx&amp;_nc_tp=1&amp;oh=5323fe27b97ab1a933c28350acf15df3&amp;oe=5EA30B7C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18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08570-F1AA-4D7A-AEA9-AAC81CFF4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00931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6EDB-2B60-4828-B633-FF506496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46EB5-2BD8-4F15-9776-73605E390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1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0927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119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806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303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4993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42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438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675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489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12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978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997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815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502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8359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06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610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327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9209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202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196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648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840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101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30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567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818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14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9493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89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215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2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- 2019-12-19 11:00:18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اشي زيادة بدك تغسله؟ ضيفه بسهولة بأي وقت من الغسيل!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Addwash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https://bit.ly/2P4BFbO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https://scontent.xx.fbcdn.net/v/t1.0-9/p720x720/80424139_2681999891835656_3349682734028029952_n.jpg?_nc_cat=108&amp;_nc_ohc=XSHhpu_LiQQAQmZT_fX4uq77cWUkQmLTOrUz_tZemZhP0eWMqDkAq9QGg&amp;_nc_ht=scontent.xx&amp;_nc_tp=1&amp;oh=75bd5e1f4f0f9dc4284ce6dec14ec777&amp;oe=5E8EBAFA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217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F662-8E7F-4ABB-8EF3-A81948F0C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76713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3AD6-A1F6-4AE4-9D23-2697783B2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F37D1-97F5-4A8C-96BA-6FA5BD5AA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613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935101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4562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119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269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410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735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6117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95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490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1530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877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768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911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863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151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558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071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831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408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890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515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415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6014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7306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8119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941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333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8861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125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17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846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2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- 2019-12-18 15:00:05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#اليوم_العالمي_للغة_العربية؛ تعاونّا مع آدم ومشمش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Adam Wa Mishmish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حلقة جديدة وممتعة تحتفل باللغة العربية وتنقل لأطفالنا جمالها وروعتها.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https://scontent.xx.fbcdn.net/v/t15.13418-10/s720x720/73537755_2683338211758881_4755614766267891712_n.jpeg?_nc_cat=110&amp;_nc_ohc=IrGHCnVu_L8AQlHtlgu7rrk_0Tl0wMI9FYFJnskGGJ4J39hgnNdwr5QNg&amp;_nc_ht=scontent.xx&amp;oh=f0d63a85d13642510f966ab2c1ce561d&amp;oe=5EDA2F18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59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8C371-A4EE-4691-A670-5993C79EC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0808513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CDEBF-9B9C-4A70-9508-619526719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Jordan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660C6-1C4E-4291-B453-A87A2BDDA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486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91249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7353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866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812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179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641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087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8207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000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566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512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595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315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0371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319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318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559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8612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67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982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47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25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404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173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310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0135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57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126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984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750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40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04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Jordan - 2019-12-18 13:00:54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القيسي بحكيلنا عن تجربته مع جهاز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GalaxyM30s،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احضروا الفيديو لتعرفوا مواصفات ومميزات الجهاز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https://bit.ly/2Q2WOE2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https://external.xx.fbcdn.net/safe_image.php?d=AQAKvsLG7vfdkzql&amp;w=720&amp;h=720&amp;url=https%3A%2F%2Fi.ytimg.com%2Fvi%2Fezq-j21QZOM%2Fmaxresdefault.jpg&amp;cfs=1&amp;_nc_hash=AQAbWXMdidCQWjaS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07:20:55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90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3E72C-407D-4771-BF62-596E7C702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21526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30</TotalTime>
  <Words>3993</Words>
  <Application>Microsoft Office PowerPoint</Application>
  <PresentationFormat>On-screen Show (4:3)</PresentationFormat>
  <Paragraphs>1633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Own Posts Table | Samsung Jordan - 1 of 26</vt:lpstr>
      <vt:lpstr>Facebook Own Posts Table | Samsung Jordan - 2 of 26</vt:lpstr>
      <vt:lpstr>Facebook Own Posts Table | Samsung Jordan - 3 of 26</vt:lpstr>
      <vt:lpstr>Facebook Own Posts Table | Samsung Jordan - 4 of 26</vt:lpstr>
      <vt:lpstr>Facebook Own Posts Table | Samsung Jordan - 5 of 26</vt:lpstr>
      <vt:lpstr>Facebook Own Posts Table | Samsung Jordan - 6 of 26</vt:lpstr>
      <vt:lpstr>Facebook Own Posts Table | Samsung Jordan - 7 of 26</vt:lpstr>
      <vt:lpstr>Facebook Own Posts Table | Samsung Jordan - 8 of 26</vt:lpstr>
      <vt:lpstr>Facebook Own Posts Table | Samsung Jordan - 9 of 26</vt:lpstr>
      <vt:lpstr>Facebook Own Posts Table | Samsung Jordan - 10 of 26</vt:lpstr>
      <vt:lpstr>Facebook Own Posts Table | Samsung Jordan - 11 of 26</vt:lpstr>
      <vt:lpstr>Facebook Own Posts Table | Samsung Jordan - 12 of 26</vt:lpstr>
      <vt:lpstr>Facebook Own Posts Table | Samsung Jordan - 13 of 26</vt:lpstr>
      <vt:lpstr>Facebook Own Posts Table | Samsung Jordan - 14 of 26</vt:lpstr>
      <vt:lpstr>Facebook Own Posts Table | Samsung Jordan - 15 of 26</vt:lpstr>
      <vt:lpstr>Facebook Own Posts Table | Samsung Jordan - 16 of 26</vt:lpstr>
      <vt:lpstr>Facebook Own Posts Table | Samsung Jordan - 17 of 26</vt:lpstr>
      <vt:lpstr>Facebook Own Posts Table | Samsung Jordan - 18 of 26</vt:lpstr>
      <vt:lpstr>Facebook Own Posts Table | Samsung Jordan - 19 of 26</vt:lpstr>
      <vt:lpstr>Facebook Own Posts Table | Samsung Jordan - 20 of 26</vt:lpstr>
      <vt:lpstr>Facebook Own Posts Table | Samsung Jordan - 21 of 26</vt:lpstr>
      <vt:lpstr>Facebook Own Posts Table | Samsung Jordan - 22 of 26</vt:lpstr>
      <vt:lpstr>Facebook Own Posts Table | Samsung Jordan - 23 of 26</vt:lpstr>
      <vt:lpstr>Facebook Own Posts Table | Samsung Jordan - 24 of 26</vt:lpstr>
      <vt:lpstr>Facebook Own Posts Table | Samsung Jordan - 25 of 26</vt:lpstr>
      <vt:lpstr>Facebook Own Posts Table | Samsung Jordan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2020-01-13T07:30:34Z</dcterms:created>
  <dcterms:modified xsi:type="dcterms:W3CDTF">2020-01-13T08:01:24Z</dcterms:modified>
</cp:coreProperties>
</file>